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commentAuthors.xml" ContentType="application/vnd.openxmlformats-officedocument.presentationml.commentAuthor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handoutMasterIdLst>
    <p:handoutMasterId r:id="rId14"/>
  </p:handoutMasterIdLst>
  <p:sldIdLst>
    <p:sldId id="256" r:id="rId2"/>
    <p:sldId id="263" r:id="rId3"/>
    <p:sldId id="264" r:id="rId4"/>
    <p:sldId id="257" r:id="rId5"/>
    <p:sldId id="262" r:id="rId6"/>
    <p:sldId id="258" r:id="rId7"/>
    <p:sldId id="261" r:id="rId8"/>
    <p:sldId id="265" r:id="rId9"/>
    <p:sldId id="259" r:id="rId10"/>
    <p:sldId id="266" r:id="rId11"/>
    <p:sldId id="260" r:id="rId12"/>
  </p:sldIdLst>
  <p:sldSz cx="10080625" cy="7559675"/>
  <p:notesSz cx="7559675" cy="10691813"/>
  <p:defaultTextStyle>
    <a:defPPr>
      <a:defRPr lang="it-IT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conc" initials="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kiosk restart="2147483647"/>
    <p:sldAll/>
    <p:penClr>
      <a:srgbClr val="FF0000"/>
    </p:penClr>
  </p:showPr>
  <p:clrMru>
    <a:srgbClr val="66FF66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9" autoAdjust="0"/>
    <p:restoredTop sz="94700" autoAdjust="0"/>
  </p:normalViewPr>
  <p:slideViewPr>
    <p:cSldViewPr>
      <p:cViewPr varScale="1">
        <p:scale>
          <a:sx n="62" d="100"/>
          <a:sy n="62" d="100"/>
        </p:scale>
        <p:origin x="-546" y="-90"/>
      </p:cViewPr>
      <p:guideLst>
        <p:guide orient="horz" pos="2381"/>
        <p:guide pos="3175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 txBox="1">
            <a:spLocks noGrp="1"/>
          </p:cNvSpPr>
          <p:nvPr>
            <p:ph type="hdr" sz="quarter"/>
          </p:nvPr>
        </p:nvSpPr>
        <p:spPr>
          <a:xfrm>
            <a:off x="0" y="0"/>
            <a:ext cx="3281363" cy="534988"/>
          </a:xfrm>
          <a:prstGeom prst="rect">
            <a:avLst/>
          </a:prstGeom>
          <a:noFill/>
          <a:ln>
            <a:noFill/>
          </a:ln>
        </p:spPr>
        <p:txBody>
          <a:bodyPr vert="horz" lIns="90000" tIns="45000" rIns="90000" bIns="45000" compatLnSpc="0"/>
          <a:lstStyle>
            <a:lvl1pPr fontAlgn="auto" hangingPunct="0">
              <a:spcBef>
                <a:spcPts val="0"/>
              </a:spcBef>
              <a:spcAft>
                <a:spcPts val="0"/>
              </a:spcAft>
              <a:defRPr sz="1400">
                <a:latin typeface="Arial" pitchFamily="18"/>
                <a:ea typeface="Microsoft YaHei" pitchFamily="2"/>
                <a:cs typeface="Mangal" pitchFamily="2"/>
              </a:defRPr>
            </a:lvl1pPr>
          </a:lstStyle>
          <a:p>
            <a:pPr>
              <a:defRPr sz="1400"/>
            </a:pPr>
            <a:endParaRPr lang="it-IT"/>
          </a:p>
        </p:txBody>
      </p:sp>
      <p:sp>
        <p:nvSpPr>
          <p:cNvPr id="3" name="Segnaposto data 2"/>
          <p:cNvSpPr txBox="1">
            <a:spLocks noGrp="1"/>
          </p:cNvSpPr>
          <p:nvPr>
            <p:ph type="dt" sz="quarter" idx="1"/>
          </p:nvPr>
        </p:nvSpPr>
        <p:spPr>
          <a:xfrm>
            <a:off x="4278313" y="0"/>
            <a:ext cx="3281362" cy="534988"/>
          </a:xfrm>
          <a:prstGeom prst="rect">
            <a:avLst/>
          </a:prstGeom>
          <a:noFill/>
          <a:ln>
            <a:noFill/>
          </a:ln>
        </p:spPr>
        <p:txBody>
          <a:bodyPr vert="horz" lIns="90000" tIns="45000" rIns="90000" bIns="45000" compatLnSpc="0"/>
          <a:lstStyle>
            <a:lvl1pPr algn="r" fontAlgn="auto" hangingPunct="0">
              <a:spcBef>
                <a:spcPts val="0"/>
              </a:spcBef>
              <a:spcAft>
                <a:spcPts val="0"/>
              </a:spcAft>
              <a:defRPr sz="1400">
                <a:latin typeface="Arial" pitchFamily="18"/>
                <a:ea typeface="Microsoft YaHei" pitchFamily="2"/>
                <a:cs typeface="Mangal" pitchFamily="2"/>
              </a:defRPr>
            </a:lvl1pPr>
          </a:lstStyle>
          <a:p>
            <a:pPr>
              <a:defRPr sz="1400"/>
            </a:pPr>
            <a:endParaRPr lang="it-IT"/>
          </a:p>
        </p:txBody>
      </p:sp>
      <p:sp>
        <p:nvSpPr>
          <p:cNvPr id="4" name="Segnaposto piè di pagina 3"/>
          <p:cNvSpPr txBox="1">
            <a:spLocks noGrp="1"/>
          </p:cNvSpPr>
          <p:nvPr>
            <p:ph type="ftr" sz="quarter" idx="2"/>
          </p:nvPr>
        </p:nvSpPr>
        <p:spPr>
          <a:xfrm>
            <a:off x="0" y="10156825"/>
            <a:ext cx="3281363" cy="534988"/>
          </a:xfrm>
          <a:prstGeom prst="rect">
            <a:avLst/>
          </a:prstGeom>
          <a:noFill/>
          <a:ln>
            <a:noFill/>
          </a:ln>
        </p:spPr>
        <p:txBody>
          <a:bodyPr vert="horz" lIns="90000" tIns="45000" rIns="90000" bIns="45000" anchor="b" compatLnSpc="0"/>
          <a:lstStyle>
            <a:lvl1pPr fontAlgn="auto" hangingPunct="0">
              <a:spcBef>
                <a:spcPts val="0"/>
              </a:spcBef>
              <a:spcAft>
                <a:spcPts val="0"/>
              </a:spcAft>
              <a:defRPr sz="1400">
                <a:latin typeface="Arial" pitchFamily="18"/>
                <a:ea typeface="Microsoft YaHei" pitchFamily="2"/>
                <a:cs typeface="Mangal" pitchFamily="2"/>
              </a:defRPr>
            </a:lvl1pPr>
          </a:lstStyle>
          <a:p>
            <a:pPr>
              <a:defRPr sz="1400"/>
            </a:pPr>
            <a:endParaRPr lang="it-IT"/>
          </a:p>
        </p:txBody>
      </p:sp>
      <p:sp>
        <p:nvSpPr>
          <p:cNvPr id="5" name="Segnaposto numero diapositiva 4"/>
          <p:cNvSpPr txBox="1">
            <a:spLocks noGrp="1"/>
          </p:cNvSpPr>
          <p:nvPr>
            <p:ph type="sldNum" sz="quarter" idx="3"/>
          </p:nvPr>
        </p:nvSpPr>
        <p:spPr>
          <a:xfrm>
            <a:off x="4278313" y="10156825"/>
            <a:ext cx="3281362" cy="534988"/>
          </a:xfrm>
          <a:prstGeom prst="rect">
            <a:avLst/>
          </a:prstGeom>
          <a:noFill/>
          <a:ln>
            <a:noFill/>
          </a:ln>
        </p:spPr>
        <p:txBody>
          <a:bodyPr vert="horz" lIns="90000" tIns="45000" rIns="90000" bIns="45000" anchor="b" compatLnSpc="0"/>
          <a:lstStyle>
            <a:lvl1pPr algn="r" fontAlgn="auto" hangingPunct="0">
              <a:spcBef>
                <a:spcPts val="0"/>
              </a:spcBef>
              <a:spcAft>
                <a:spcPts val="0"/>
              </a:spcAft>
              <a:defRPr sz="1400">
                <a:latin typeface="+mn-lt"/>
              </a:defRPr>
            </a:lvl1pPr>
          </a:lstStyle>
          <a:p>
            <a:pPr>
              <a:defRPr sz="1400"/>
            </a:pPr>
            <a:fld id="{0DEF5CBE-1C69-462D-A613-7CE32E65A972}" type="slidenum">
              <a:rPr/>
              <a:pPr>
                <a:defRPr sz="1400"/>
              </a:pPr>
              <a:t>‹N›</a:t>
            </a:fld>
            <a:endParaRPr lang="it-IT">
              <a:latin typeface="Arial" pitchFamily="18"/>
              <a:ea typeface="Microsoft YaHei" pitchFamily="2"/>
              <a:cs typeface="Mangal" pitchFamily="2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Segnaposto immagine diapositiva 1"/>
          <p:cNvSpPr>
            <a:spLocks noGrp="1" noRot="1" noChangeAspect="1"/>
          </p:cNvSpPr>
          <p:nvPr>
            <p:ph type="sldImg" idx="2"/>
          </p:nvPr>
        </p:nvSpPr>
        <p:spPr bwMode="auto">
          <a:xfrm>
            <a:off x="1106488" y="812800"/>
            <a:ext cx="5345112" cy="4008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sp>
      <p:sp>
        <p:nvSpPr>
          <p:cNvPr id="3" name="Segnaposto note 2"/>
          <p:cNvSpPr txBox="1">
            <a:spLocks noGrp="1"/>
          </p:cNvSpPr>
          <p:nvPr>
            <p:ph type="body" sz="quarter" idx="3"/>
          </p:nvPr>
        </p:nvSpPr>
        <p:spPr>
          <a:xfrm>
            <a:off x="755650" y="5078413"/>
            <a:ext cx="6048375" cy="4811712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/>
          <a:p>
            <a:pPr lvl="0"/>
            <a:endParaRPr lang="it-IT" noProof="0"/>
          </a:p>
        </p:txBody>
      </p:sp>
      <p:sp>
        <p:nvSpPr>
          <p:cNvPr id="4" name="Segnaposto intestazione 3"/>
          <p:cNvSpPr txBox="1">
            <a:spLocks noGrp="1"/>
          </p:cNvSpPr>
          <p:nvPr>
            <p:ph type="hdr" sz="quarter"/>
          </p:nvPr>
        </p:nvSpPr>
        <p:spPr>
          <a:xfrm>
            <a:off x="0" y="0"/>
            <a:ext cx="3281363" cy="534988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>
            <a:lvl1pPr lvl="0" rtl="0" fontAlgn="auto" hangingPunct="0">
              <a:spcBef>
                <a:spcPts val="0"/>
              </a:spcBef>
              <a:spcAft>
                <a:spcPts val="0"/>
              </a:spcAft>
              <a:buNone/>
              <a:tabLst/>
              <a:defRPr lang="it-IT" sz="1400" kern="1200">
                <a:latin typeface="Times New Roman" pitchFamily="18"/>
                <a:ea typeface="Arial Unicode MS" pitchFamily="2"/>
                <a:cs typeface="Tahoma" pitchFamily="2"/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5" name="Segnaposto data 4"/>
          <p:cNvSpPr txBox="1">
            <a:spLocks noGrp="1"/>
          </p:cNvSpPr>
          <p:nvPr>
            <p:ph type="dt" idx="1"/>
          </p:nvPr>
        </p:nvSpPr>
        <p:spPr>
          <a:xfrm>
            <a:off x="4278313" y="0"/>
            <a:ext cx="3281362" cy="534988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>
            <a:lvl1pPr lvl="0" algn="r" rtl="0" fontAlgn="auto" hangingPunct="0">
              <a:spcBef>
                <a:spcPts val="0"/>
              </a:spcBef>
              <a:spcAft>
                <a:spcPts val="0"/>
              </a:spcAft>
              <a:buNone/>
              <a:tabLst/>
              <a:defRPr lang="it-IT" sz="1400" kern="1200">
                <a:latin typeface="Times New Roman" pitchFamily="18"/>
                <a:ea typeface="Arial Unicode MS" pitchFamily="2"/>
                <a:cs typeface="Tahoma" pitchFamily="2"/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6" name="Segnaposto piè di pagina 5"/>
          <p:cNvSpPr txBox="1">
            <a:spLocks noGrp="1"/>
          </p:cNvSpPr>
          <p:nvPr>
            <p:ph type="ftr" sz="quarter" idx="4"/>
          </p:nvPr>
        </p:nvSpPr>
        <p:spPr>
          <a:xfrm>
            <a:off x="0" y="10156825"/>
            <a:ext cx="3281363" cy="534988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/>
          <a:lstStyle>
            <a:lvl1pPr lvl="0" rtl="0" fontAlgn="auto" hangingPunct="0">
              <a:spcBef>
                <a:spcPts val="0"/>
              </a:spcBef>
              <a:spcAft>
                <a:spcPts val="0"/>
              </a:spcAft>
              <a:buNone/>
              <a:tabLst/>
              <a:defRPr lang="it-IT" sz="1400" kern="1200">
                <a:latin typeface="Times New Roman" pitchFamily="18"/>
                <a:ea typeface="Arial Unicode MS" pitchFamily="2"/>
                <a:cs typeface="Tahoma" pitchFamily="2"/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7" name="Segnaposto numero diapositiva 6"/>
          <p:cNvSpPr txBox="1">
            <a:spLocks noGrp="1"/>
          </p:cNvSpPr>
          <p:nvPr>
            <p:ph type="sldNum" sz="quarter" idx="5"/>
          </p:nvPr>
        </p:nvSpPr>
        <p:spPr>
          <a:xfrm>
            <a:off x="4278313" y="10156825"/>
            <a:ext cx="3281362" cy="534988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/>
          <a:lstStyle>
            <a:lvl1pPr lvl="0" algn="r" rtl="0" fontAlgn="auto" hangingPunct="0">
              <a:spcBef>
                <a:spcPts val="0"/>
              </a:spcBef>
              <a:spcAft>
                <a:spcPts val="0"/>
              </a:spcAft>
              <a:buNone/>
              <a:tabLst/>
              <a:defRPr lang="it-IT" sz="1400" kern="1200">
                <a:latin typeface="Times New Roman" pitchFamily="18"/>
                <a:ea typeface="Arial Unicode MS" pitchFamily="2"/>
                <a:cs typeface="Tahoma" pitchFamily="2"/>
              </a:defRPr>
            </a:lvl1pPr>
          </a:lstStyle>
          <a:p>
            <a:pPr>
              <a:defRPr/>
            </a:pPr>
            <a:fld id="{6EEC723E-E8DF-42AA-B998-408BD08CB576}" type="slidenum">
              <a:rPr/>
              <a:pPr>
                <a:defRPr/>
              </a:pPr>
              <a:t>‹N›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215900" indent="-215900" algn="l" rtl="0" eaLnBrk="0" fontAlgn="base" hangingPunct="0">
      <a:spcBef>
        <a:spcPct val="30000"/>
      </a:spcBef>
      <a:spcAft>
        <a:spcPct val="0"/>
      </a:spcAft>
      <a:defRPr lang="it-IT" sz="2000" kern="1200">
        <a:solidFill>
          <a:schemeClr val="tx1"/>
        </a:solidFill>
        <a:latin typeface="Arial" pitchFamily="18"/>
        <a:ea typeface="Microsoft YaHei" pitchFamily="2"/>
        <a:cs typeface="Mangal" pitchFamily="2"/>
      </a:defRPr>
    </a:lvl1pPr>
    <a:lvl2pPr marL="742950" indent="-28575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icrosoft YaHei"/>
        <a:cs typeface="Microsoft YaHei"/>
      </a:defRPr>
    </a:lvl2pPr>
    <a:lvl3pPr marL="1143000" indent="-228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icrosoft YaHei"/>
        <a:cs typeface="Microsoft YaHei"/>
      </a:defRPr>
    </a:lvl3pPr>
    <a:lvl4pPr marL="1600200" indent="-228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icrosoft YaHei"/>
        <a:cs typeface="Microsoft YaHei"/>
      </a:defRPr>
    </a:lvl4pPr>
    <a:lvl5pPr marL="2057400" indent="-228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icrosoft YaHei"/>
        <a:cs typeface="Microsoft YaHei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 noResize="1"/>
          </p:cNvSpPr>
          <p:nvPr>
            <p:ph type="sldImg"/>
          </p:nvPr>
        </p:nvSpPr>
        <p:spPr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</a:ln>
        </p:spPr>
      </p:sp>
      <p:sp>
        <p:nvSpPr>
          <p:cNvPr id="16386" name="Segnaposto note 2"/>
          <p:cNvSpPr txBox="1">
            <a:spLocks noGrp="1"/>
          </p:cNvSpPr>
          <p:nvPr>
            <p:ph type="body" sz="quarter" idx="1"/>
          </p:nvPr>
        </p:nvSpPr>
        <p:spPr bwMode="auto">
          <a:noFill/>
        </p:spPr>
        <p:txBody>
          <a:bodyPr vert="horz" wrap="square" numCol="1" anchor="t" anchorCtr="0" compatLnSpc="1">
            <a:prstTxWarp prst="textNoShape">
              <a:avLst/>
            </a:prstTxWarp>
            <a:spAutoFit/>
          </a:bodyPr>
          <a:lstStyle/>
          <a:p>
            <a:pPr eaLnBrk="1">
              <a:spcBef>
                <a:spcPct val="0"/>
              </a:spcBef>
            </a:pPr>
            <a:endParaRPr smtClean="0">
              <a:solidFill>
                <a:srgbClr val="000000"/>
              </a:solidFill>
              <a:latin typeface="Arial" charset="0"/>
              <a:ea typeface="Microsoft YaHei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 noResize="1"/>
          </p:cNvSpPr>
          <p:nvPr>
            <p:ph type="sldImg"/>
          </p:nvPr>
        </p:nvSpPr>
        <p:spPr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</a:ln>
        </p:spPr>
      </p:sp>
      <p:sp>
        <p:nvSpPr>
          <p:cNvPr id="20482" name="Segnaposto note 2"/>
          <p:cNvSpPr txBox="1">
            <a:spLocks noGrp="1"/>
          </p:cNvSpPr>
          <p:nvPr>
            <p:ph type="body" sz="quarter" idx="1"/>
          </p:nvPr>
        </p:nvSpPr>
        <p:spPr bwMode="auto">
          <a:noFill/>
        </p:spPr>
        <p:txBody>
          <a:bodyPr vert="horz" wrap="square" numCol="1" anchor="t" anchorCtr="0" compatLnSpc="1">
            <a:prstTxWarp prst="textNoShape">
              <a:avLst/>
            </a:prstTxWarp>
            <a:spAutoFit/>
          </a:bodyPr>
          <a:lstStyle/>
          <a:p>
            <a:pPr eaLnBrk="1">
              <a:spcBef>
                <a:spcPct val="0"/>
              </a:spcBef>
            </a:pPr>
            <a:endParaRPr smtClean="0">
              <a:solidFill>
                <a:srgbClr val="000000"/>
              </a:solidFill>
              <a:latin typeface="Arial" charset="0"/>
              <a:ea typeface="Microsoft YaHei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 noResize="1"/>
          </p:cNvSpPr>
          <p:nvPr>
            <p:ph type="sldImg"/>
          </p:nvPr>
        </p:nvSpPr>
        <p:spPr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</a:ln>
        </p:spPr>
      </p:sp>
      <p:sp>
        <p:nvSpPr>
          <p:cNvPr id="23554" name="Segnaposto note 2"/>
          <p:cNvSpPr txBox="1">
            <a:spLocks noGrp="1"/>
          </p:cNvSpPr>
          <p:nvPr>
            <p:ph type="body" sz="quarter" idx="1"/>
          </p:nvPr>
        </p:nvSpPr>
        <p:spPr bwMode="auto">
          <a:noFill/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/>
          <a:p>
            <a:pPr eaLnBrk="1">
              <a:spcBef>
                <a:spcPct val="0"/>
              </a:spcBef>
            </a:pPr>
            <a:endParaRPr smtClean="0">
              <a:solidFill>
                <a:srgbClr val="000000"/>
              </a:solidFill>
              <a:latin typeface="Arial" charset="0"/>
              <a:ea typeface="Microsoft YaHei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 noResize="1"/>
          </p:cNvSpPr>
          <p:nvPr>
            <p:ph type="sldImg"/>
          </p:nvPr>
        </p:nvSpPr>
        <p:spPr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</a:ln>
        </p:spPr>
      </p:sp>
      <p:sp>
        <p:nvSpPr>
          <p:cNvPr id="27650" name="Segnaposto note 2"/>
          <p:cNvSpPr txBox="1">
            <a:spLocks noGrp="1"/>
          </p:cNvSpPr>
          <p:nvPr>
            <p:ph type="body" sz="quarter" idx="1"/>
          </p:nvPr>
        </p:nvSpPr>
        <p:spPr bwMode="auto">
          <a:noFill/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/>
          <a:p>
            <a:pPr eaLnBrk="1">
              <a:spcBef>
                <a:spcPct val="0"/>
              </a:spcBef>
            </a:pPr>
            <a:endParaRPr smtClean="0">
              <a:solidFill>
                <a:srgbClr val="000000"/>
              </a:solidFill>
              <a:latin typeface="Arial" charset="0"/>
              <a:ea typeface="Microsoft YaHei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 noResize="1"/>
          </p:cNvSpPr>
          <p:nvPr>
            <p:ph type="sldImg"/>
          </p:nvPr>
        </p:nvSpPr>
        <p:spPr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</a:ln>
        </p:spPr>
      </p:sp>
      <p:sp>
        <p:nvSpPr>
          <p:cNvPr id="30722" name="Segnaposto note 2"/>
          <p:cNvSpPr txBox="1">
            <a:spLocks noGrp="1"/>
          </p:cNvSpPr>
          <p:nvPr>
            <p:ph type="body" sz="quarter" idx="1"/>
          </p:nvPr>
        </p:nvSpPr>
        <p:spPr bwMode="auto">
          <a:noFill/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/>
          <a:p>
            <a:pPr eaLnBrk="1">
              <a:spcBef>
                <a:spcPct val="0"/>
              </a:spcBef>
            </a:pPr>
            <a:endParaRPr smtClean="0">
              <a:solidFill>
                <a:srgbClr val="000000"/>
              </a:solidFill>
              <a:latin typeface="Arial" charset="0"/>
              <a:ea typeface="Microsoft YaHei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755650" y="2347913"/>
            <a:ext cx="8569325" cy="1620837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512888" y="4283075"/>
            <a:ext cx="7056437" cy="1931988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 txBox="1"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5" name="Segnaposto piè di pagina 4"/>
          <p:cNvSpPr txBox="1"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6" name="Segnaposto numero diapositiva 5"/>
          <p:cNvSpPr txBox="1"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3144D45-130E-4428-A6CA-FA4919EEF9E7}" type="slidenum">
              <a:rPr/>
              <a:pPr>
                <a:defRPr/>
              </a:pPr>
              <a:t>‹N›</a:t>
            </a:fld>
            <a:endParaRPr/>
          </a:p>
        </p:txBody>
      </p:sp>
    </p:spTree>
  </p:cSld>
  <p:clrMapOvr>
    <a:masterClrMapping/>
  </p:clrMapOvr>
  <p:transition spd="slow" advTm="8000">
    <p:push dir="d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 txBox="1"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5" name="Segnaposto piè di pagina 4"/>
          <p:cNvSpPr txBox="1"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6" name="Segnaposto numero diapositiva 5"/>
          <p:cNvSpPr txBox="1"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A3F3A0F-6CB0-428F-96B4-778BC105A663}" type="slidenum">
              <a:rPr/>
              <a:pPr>
                <a:defRPr/>
              </a:pPr>
              <a:t>‹N›</a:t>
            </a:fld>
            <a:endParaRPr/>
          </a:p>
        </p:txBody>
      </p:sp>
    </p:spTree>
  </p:cSld>
  <p:clrMapOvr>
    <a:masterClrMapping/>
  </p:clrMapOvr>
  <p:transition spd="slow" advTm="8000">
    <p:push dir="d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7308850" y="301625"/>
            <a:ext cx="2266950" cy="6456363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503238" y="301625"/>
            <a:ext cx="6653212" cy="6456363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 txBox="1"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5" name="Segnaposto piè di pagina 4"/>
          <p:cNvSpPr txBox="1"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6" name="Segnaposto numero diapositiva 5"/>
          <p:cNvSpPr txBox="1"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EBA194-E33C-48A5-A336-875E61B38500}" type="slidenum">
              <a:rPr/>
              <a:pPr>
                <a:defRPr/>
              </a:pPr>
              <a:t>‹N›</a:t>
            </a:fld>
            <a:endParaRPr/>
          </a:p>
        </p:txBody>
      </p:sp>
    </p:spTree>
  </p:cSld>
  <p:clrMapOvr>
    <a:masterClrMapping/>
  </p:clrMapOvr>
  <p:transition spd="slow" advTm="8000">
    <p:push dir="d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 txBox="1"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5" name="Segnaposto piè di pagina 4"/>
          <p:cNvSpPr txBox="1"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6" name="Segnaposto numero diapositiva 5"/>
          <p:cNvSpPr txBox="1"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BE5E23C-2772-4714-882C-4FB21CD5698E}" type="slidenum">
              <a:rPr/>
              <a:pPr>
                <a:defRPr/>
              </a:pPr>
              <a:t>‹N›</a:t>
            </a:fld>
            <a:endParaRPr/>
          </a:p>
        </p:txBody>
      </p:sp>
    </p:spTree>
  </p:cSld>
  <p:clrMapOvr>
    <a:masterClrMapping/>
  </p:clrMapOvr>
  <p:transition spd="slow" advTm="8000">
    <p:push dir="d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96925" y="4857750"/>
            <a:ext cx="8567738" cy="15017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96925" y="3203575"/>
            <a:ext cx="8567738" cy="1654175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 txBox="1"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5" name="Segnaposto piè di pagina 4"/>
          <p:cNvSpPr txBox="1"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6" name="Segnaposto numero diapositiva 5"/>
          <p:cNvSpPr txBox="1"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FB572FE-8ED0-4E60-A691-FD1C13E08DC2}" type="slidenum">
              <a:rPr/>
              <a:pPr>
                <a:defRPr/>
              </a:pPr>
              <a:t>‹N›</a:t>
            </a:fld>
            <a:endParaRPr/>
          </a:p>
        </p:txBody>
      </p:sp>
    </p:spTree>
  </p:cSld>
  <p:clrMapOvr>
    <a:masterClrMapping/>
  </p:clrMapOvr>
  <p:transition spd="slow" advTm="8000">
    <p:push dir="d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503238" y="1768475"/>
            <a:ext cx="4459287" cy="49895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5114925" y="1768475"/>
            <a:ext cx="4460875" cy="49895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3"/>
          <p:cNvSpPr txBox="1"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6" name="Segnaposto piè di pagina 4"/>
          <p:cNvSpPr txBox="1"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7" name="Segnaposto numero diapositiva 5"/>
          <p:cNvSpPr txBox="1"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59022C9-7BC4-4210-BB40-5B54F28D219E}" type="slidenum">
              <a:rPr/>
              <a:pPr>
                <a:defRPr/>
              </a:pPr>
              <a:t>‹N›</a:t>
            </a:fld>
            <a:endParaRPr/>
          </a:p>
        </p:txBody>
      </p:sp>
    </p:spTree>
  </p:cSld>
  <p:clrMapOvr>
    <a:masterClrMapping/>
  </p:clrMapOvr>
  <p:transition spd="slow" advTm="8000">
    <p:push dir="d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504825" y="303213"/>
            <a:ext cx="9072563" cy="1258887"/>
          </a:xfrm>
        </p:spPr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504825" y="1692275"/>
            <a:ext cx="4452938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504825" y="2397125"/>
            <a:ext cx="4452938" cy="43561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5121275" y="1692275"/>
            <a:ext cx="4456113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5121275" y="2397125"/>
            <a:ext cx="4456113" cy="43561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3"/>
          <p:cNvSpPr txBox="1"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8" name="Segnaposto piè di pagina 4"/>
          <p:cNvSpPr txBox="1"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9" name="Segnaposto numero diapositiva 5"/>
          <p:cNvSpPr txBox="1"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A9859BF-2D1C-4F82-A500-DA0CAAE490D8}" type="slidenum">
              <a:rPr/>
              <a:pPr>
                <a:defRPr/>
              </a:pPr>
              <a:t>‹N›</a:t>
            </a:fld>
            <a:endParaRPr/>
          </a:p>
        </p:txBody>
      </p:sp>
    </p:spTree>
  </p:cSld>
  <p:clrMapOvr>
    <a:masterClrMapping/>
  </p:clrMapOvr>
  <p:transition spd="slow" advTm="8000">
    <p:push dir="d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3"/>
          <p:cNvSpPr txBox="1"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4" name="Segnaposto piè di pagina 4"/>
          <p:cNvSpPr txBox="1"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5" name="Segnaposto numero diapositiva 5"/>
          <p:cNvSpPr txBox="1"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91D9016-892C-4C8C-94D5-90E610422E72}" type="slidenum">
              <a:rPr/>
              <a:pPr>
                <a:defRPr/>
              </a:pPr>
              <a:t>‹N›</a:t>
            </a:fld>
            <a:endParaRPr/>
          </a:p>
        </p:txBody>
      </p:sp>
    </p:spTree>
  </p:cSld>
  <p:clrMapOvr>
    <a:masterClrMapping/>
  </p:clrMapOvr>
  <p:transition spd="slow" advTm="8000">
    <p:push dir="d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3"/>
          <p:cNvSpPr txBox="1"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3" name="Segnaposto piè di pagina 4"/>
          <p:cNvSpPr txBox="1"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4" name="Segnaposto numero diapositiva 5"/>
          <p:cNvSpPr txBox="1"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462E76E-887A-4A61-8ACC-9A09AA185BBA}" type="slidenum">
              <a:rPr/>
              <a:pPr>
                <a:defRPr/>
              </a:pPr>
              <a:t>‹N›</a:t>
            </a:fld>
            <a:endParaRPr/>
          </a:p>
        </p:txBody>
      </p:sp>
    </p:spTree>
  </p:cSld>
  <p:clrMapOvr>
    <a:masterClrMapping/>
  </p:clrMapOvr>
  <p:transition spd="slow" advTm="8000">
    <p:push dir="d"/>
  </p:transition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504825" y="301625"/>
            <a:ext cx="3316288" cy="127952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941763" y="301625"/>
            <a:ext cx="5635625" cy="6451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504825" y="1581150"/>
            <a:ext cx="3316288" cy="51720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3"/>
          <p:cNvSpPr txBox="1"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6" name="Segnaposto piè di pagina 4"/>
          <p:cNvSpPr txBox="1"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7" name="Segnaposto numero diapositiva 5"/>
          <p:cNvSpPr txBox="1"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FD62BAA-A3F6-4915-952C-4FCB71CA4020}" type="slidenum">
              <a:rPr/>
              <a:pPr>
                <a:defRPr/>
              </a:pPr>
              <a:t>‹N›</a:t>
            </a:fld>
            <a:endParaRPr/>
          </a:p>
        </p:txBody>
      </p:sp>
    </p:spTree>
  </p:cSld>
  <p:clrMapOvr>
    <a:masterClrMapping/>
  </p:clrMapOvr>
  <p:transition spd="slow" advTm="8000">
    <p:push dir="d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976438" y="5291138"/>
            <a:ext cx="6048375" cy="6254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976438" y="674688"/>
            <a:ext cx="6048375" cy="453707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it-IT" noProof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976438" y="5916613"/>
            <a:ext cx="6048375" cy="88741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3"/>
          <p:cNvSpPr txBox="1"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6" name="Segnaposto piè di pagina 4"/>
          <p:cNvSpPr txBox="1"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7" name="Segnaposto numero diapositiva 5"/>
          <p:cNvSpPr txBox="1"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216DB7B-4E06-4B72-9E10-875269891393}" type="slidenum">
              <a:rPr/>
              <a:pPr>
                <a:defRPr/>
              </a:pPr>
              <a:t>‹N›</a:t>
            </a:fld>
            <a:endParaRPr/>
          </a:p>
        </p:txBody>
      </p:sp>
    </p:spTree>
  </p:cSld>
  <p:clrMapOvr>
    <a:masterClrMapping/>
  </p:clrMapOvr>
  <p:transition spd="slow" advTm="8000">
    <p:push dir="d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0080"/>
            </a:gs>
            <a:gs pos="100000">
              <a:srgbClr val="FFFFFF"/>
            </a:gs>
          </a:gsLst>
          <a:lin ang="27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Segnaposto titolo 1"/>
          <p:cNvSpPr txBox="1">
            <a:spLocks noGrp="1"/>
          </p:cNvSpPr>
          <p:nvPr>
            <p:ph type="title"/>
          </p:nvPr>
        </p:nvSpPr>
        <p:spPr bwMode="auto">
          <a:xfrm>
            <a:off x="503238" y="301625"/>
            <a:ext cx="9072562" cy="1262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endParaRPr lang="it-IT" smtClean="0"/>
          </a:p>
        </p:txBody>
      </p:sp>
      <p:sp>
        <p:nvSpPr>
          <p:cNvPr id="1027" name="Segnaposto testo 2"/>
          <p:cNvSpPr txBox="1">
            <a:spLocks noGrp="1"/>
          </p:cNvSpPr>
          <p:nvPr>
            <p:ph type="body" idx="1"/>
          </p:nvPr>
        </p:nvSpPr>
        <p:spPr bwMode="auto">
          <a:xfrm>
            <a:off x="503238" y="1768475"/>
            <a:ext cx="9072562" cy="4989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</a:p>
        </p:txBody>
      </p:sp>
      <p:sp>
        <p:nvSpPr>
          <p:cNvPr id="4" name="Segnaposto data 3"/>
          <p:cNvSpPr txBox="1">
            <a:spLocks noGrp="1"/>
          </p:cNvSpPr>
          <p:nvPr>
            <p:ph type="dt" sz="half" idx="2"/>
          </p:nvPr>
        </p:nvSpPr>
        <p:spPr>
          <a:xfrm>
            <a:off x="503238" y="6886575"/>
            <a:ext cx="2349500" cy="522288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>
            <a:lvl1pPr lvl="0" rtl="0" fontAlgn="auto" hangingPunct="0">
              <a:spcBef>
                <a:spcPts val="0"/>
              </a:spcBef>
              <a:spcAft>
                <a:spcPts val="0"/>
              </a:spcAft>
              <a:buNone/>
              <a:tabLst/>
              <a:defRPr lang="it-IT" sz="1400" kern="1200">
                <a:latin typeface="Times New Roman" pitchFamily="18"/>
                <a:ea typeface="Arial Unicode MS" pitchFamily="2"/>
                <a:cs typeface="Tahoma" pitchFamily="2"/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5" name="Segnaposto piè di pagina 4"/>
          <p:cNvSpPr txBox="1">
            <a:spLocks noGrp="1"/>
          </p:cNvSpPr>
          <p:nvPr>
            <p:ph type="ftr" sz="quarter" idx="3"/>
          </p:nvPr>
        </p:nvSpPr>
        <p:spPr>
          <a:xfrm>
            <a:off x="3448050" y="6886575"/>
            <a:ext cx="3194050" cy="522288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>
            <a:lvl1pPr lvl="0" algn="ctr" rtl="0" fontAlgn="auto" hangingPunct="0">
              <a:spcBef>
                <a:spcPts val="0"/>
              </a:spcBef>
              <a:spcAft>
                <a:spcPts val="0"/>
              </a:spcAft>
              <a:buNone/>
              <a:tabLst/>
              <a:defRPr lang="it-IT" sz="1400" kern="1200">
                <a:latin typeface="Times New Roman" pitchFamily="18"/>
                <a:ea typeface="Arial Unicode MS" pitchFamily="2"/>
                <a:cs typeface="Tahoma" pitchFamily="2"/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6" name="Segnaposto numero diapositiva 5"/>
          <p:cNvSpPr txBox="1">
            <a:spLocks noGrp="1"/>
          </p:cNvSpPr>
          <p:nvPr>
            <p:ph type="sldNum" sz="quarter" idx="4"/>
          </p:nvPr>
        </p:nvSpPr>
        <p:spPr>
          <a:xfrm>
            <a:off x="7227888" y="6886575"/>
            <a:ext cx="2347912" cy="522288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>
            <a:lvl1pPr lvl="0" algn="r" rtl="0" fontAlgn="auto" hangingPunct="0">
              <a:spcBef>
                <a:spcPts val="0"/>
              </a:spcBef>
              <a:spcAft>
                <a:spcPts val="0"/>
              </a:spcAft>
              <a:buNone/>
              <a:tabLst/>
              <a:defRPr lang="it-IT" sz="1400" kern="1200">
                <a:latin typeface="Times New Roman" pitchFamily="18"/>
                <a:ea typeface="Arial Unicode MS" pitchFamily="2"/>
                <a:cs typeface="Tahoma" pitchFamily="2"/>
              </a:defRPr>
            </a:lvl1pPr>
          </a:lstStyle>
          <a:p>
            <a:pPr>
              <a:defRPr/>
            </a:pPr>
            <a:fld id="{789C2797-0A09-4049-AA4F-FC82BC1CF139}" type="slidenum">
              <a:rPr/>
              <a:pPr>
                <a:defRPr/>
              </a:pPr>
              <a:t>‹N›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</p:sldLayoutIdLst>
  <p:transition spd="slow" advTm="8000">
    <p:push dir="d"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lang="it-IT" sz="4400" kern="1200">
          <a:solidFill>
            <a:schemeClr val="tx2"/>
          </a:solidFill>
          <a:latin typeface="Arial" pitchFamily="18"/>
          <a:ea typeface="Microsoft YaHei" pitchFamily="2"/>
          <a:cs typeface="Mangal" pitchFamily="2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Microsoft YaHei"/>
          <a:cs typeface="Mangal" pitchFamily="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Microsoft YaHei"/>
          <a:cs typeface="Mangal" pitchFamily="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Microsoft YaHei"/>
          <a:cs typeface="Mangal" pitchFamily="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Microsoft YaHei"/>
          <a:cs typeface="Mangal" pitchFamily="2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Microsoft YaHei"/>
          <a:cs typeface="Mangal" pitchFamily="2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Microsoft YaHei"/>
          <a:cs typeface="Mangal" pitchFamily="2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Microsoft YaHei"/>
          <a:cs typeface="Mangal" pitchFamily="2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Microsoft YaHei"/>
          <a:cs typeface="Mangal" pitchFamily="2"/>
        </a:defRPr>
      </a:lvl9pPr>
    </p:titleStyle>
    <p:bodyStyle>
      <a:lvl1pPr algn="l" rtl="0" eaLnBrk="0" fontAlgn="base" hangingPunct="0">
        <a:spcBef>
          <a:spcPct val="0"/>
        </a:spcBef>
        <a:spcAft>
          <a:spcPts val="1413"/>
        </a:spcAft>
        <a:defRPr lang="it-IT" sz="3200" kern="1200">
          <a:solidFill>
            <a:schemeClr val="tx1"/>
          </a:solidFill>
          <a:latin typeface="Arial" pitchFamily="18"/>
          <a:ea typeface="Microsoft YaHei" pitchFamily="2"/>
          <a:cs typeface="Mangal" pitchFamily="2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Arial" charset="0"/>
          <a:ea typeface="Microsoft YaHei"/>
          <a:cs typeface="Microsoft YaHei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Arial" charset="0"/>
          <a:ea typeface="Microsoft YaHei"/>
          <a:cs typeface="Microsoft YaHei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Arial" charset="0"/>
          <a:ea typeface="Microsoft YaHei"/>
          <a:cs typeface="Microsoft YaHei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  <a:ea typeface="Microsoft YaHei"/>
          <a:cs typeface="Microsoft YaHei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  <a:ea typeface="Microsoft YaHei"/>
          <a:cs typeface="Microsoft YaHei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  <a:ea typeface="Microsoft YaHei"/>
          <a:cs typeface="Microsoft YaHei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  <a:ea typeface="Microsoft YaHei"/>
          <a:cs typeface="Microsoft YaHei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  <a:ea typeface="Microsoft YaHei"/>
          <a:cs typeface="Microsoft YaHei"/>
        </a:defRPr>
      </a:lvl9pPr>
    </p:bodyStyle>
    <p:otherStyle/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jpeg"/><Relationship Id="rId3" Type="http://schemas.openxmlformats.org/officeDocument/2006/relationships/image" Target="../media/image17.png"/><Relationship Id="rId7" Type="http://schemas.openxmlformats.org/officeDocument/2006/relationships/image" Target="../media/image21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slideLayout" Target="../slideLayouts/slideLayout7.xml"/><Relationship Id="rId1" Type="http://schemas.openxmlformats.org/officeDocument/2006/relationships/video" Target="NULL" TargetMode="Externa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Segnaposto piè di pagina 2"/>
          <p:cNvSpPr>
            <a:spLocks noGrp="1"/>
          </p:cNvSpPr>
          <p:nvPr>
            <p:ph type="ftr" sz="quarter" idx="11"/>
          </p:nvPr>
        </p:nvSpPr>
        <p:spPr bwMode="auto">
          <a:xfrm>
            <a:off x="215900" y="6804025"/>
            <a:ext cx="3195638" cy="520700"/>
          </a:xfrm>
          <a:noFill/>
          <a:ln>
            <a:miter lim="800000"/>
            <a:headEnd/>
            <a:tailEnd/>
          </a:ln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sz="2000" smtClean="0">
                <a:latin typeface="Times New Roman" pitchFamily="18" charset="0"/>
                <a:ea typeface="Arial Unicode MS" pitchFamily="34" charset="-128"/>
                <a:cs typeface="Tahoma" pitchFamily="34" charset="0"/>
              </a:rPr>
              <a:t>Feuerbach (1804-1872)</a:t>
            </a:r>
          </a:p>
        </p:txBody>
      </p:sp>
      <p:sp>
        <p:nvSpPr>
          <p:cNvPr id="2" name="Titolo 1"/>
          <p:cNvSpPr txBox="1">
            <a:spLocks noGrp="1"/>
          </p:cNvSpPr>
          <p:nvPr>
            <p:ph type="title" idx="4294967295"/>
          </p:nvPr>
        </p:nvSpPr>
        <p:spPr>
          <a:xfrm>
            <a:off x="0" y="0"/>
            <a:ext cx="9070975" cy="5276850"/>
          </a:xfrm>
        </p:spPr>
        <p:txBody>
          <a:bodyPr>
            <a:noAutofit/>
          </a:bodyPr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eaLnBrk="1" fontAlgn="auto">
              <a:spcBef>
                <a:spcPts val="0"/>
              </a:spcBef>
              <a:spcAft>
                <a:spcPts val="0"/>
              </a:spcAft>
              <a:buFont typeface="StarSymbol"/>
              <a:buNone/>
              <a:defRPr/>
            </a:pPr>
            <a:r>
              <a:rPr sz="12000" b="1" dirty="0">
                <a:solidFill>
                  <a:schemeClr val="bg1"/>
                </a:solidFill>
                <a:effectLst>
                  <a:outerShdw dist="17961" dir="2700000">
                    <a:scrgbClr r="0" g="0" b="0"/>
                  </a:outerShdw>
                </a:effectLst>
                <a:latin typeface="Chiller" pitchFamily="82"/>
              </a:rPr>
              <a:t>SIAMO QUELLO</a:t>
            </a:r>
            <a:br>
              <a:rPr sz="12000" b="1" dirty="0">
                <a:solidFill>
                  <a:schemeClr val="bg1"/>
                </a:solidFill>
                <a:effectLst>
                  <a:outerShdw dist="17961" dir="2700000">
                    <a:scrgbClr r="0" g="0" b="0"/>
                  </a:outerShdw>
                </a:effectLst>
                <a:latin typeface="Chiller" pitchFamily="82"/>
              </a:rPr>
            </a:br>
            <a:r>
              <a:rPr sz="12000" b="1" dirty="0">
                <a:solidFill>
                  <a:schemeClr val="bg1"/>
                </a:solidFill>
                <a:effectLst>
                  <a:outerShdw dist="17961" dir="2700000">
                    <a:scrgbClr r="0" g="0" b="0"/>
                  </a:outerShdw>
                </a:effectLst>
                <a:latin typeface="Chiller" pitchFamily="82"/>
              </a:rPr>
              <a:t>CHE </a:t>
            </a:r>
            <a:br>
              <a:rPr sz="12000" b="1" dirty="0">
                <a:solidFill>
                  <a:schemeClr val="bg1"/>
                </a:solidFill>
                <a:effectLst>
                  <a:outerShdw dist="17961" dir="2700000">
                    <a:scrgbClr r="0" g="0" b="0"/>
                  </a:outerShdw>
                </a:effectLst>
                <a:latin typeface="Chiller" pitchFamily="82"/>
              </a:rPr>
            </a:br>
            <a:r>
              <a:rPr sz="12000" b="1" dirty="0">
                <a:solidFill>
                  <a:schemeClr val="bg1"/>
                </a:solidFill>
                <a:effectLst>
                  <a:outerShdw dist="17961" dir="2700000">
                    <a:scrgbClr r="0" g="0" b="0"/>
                  </a:outerShdw>
                </a:effectLst>
                <a:latin typeface="Chiller" pitchFamily="82"/>
              </a:rPr>
              <a:t>MANGIAMO</a:t>
            </a:r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615494">
            <a:off x="7415213" y="4259263"/>
            <a:ext cx="2419350" cy="297021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spd="slow" advTm="8000">
    <p:push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50"/>
                            </p:stCondLst>
                            <p:childTnLst>
                              <p:par>
                                <p:cTn id="11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i32"/>
          <p:cNvPicPr/>
          <p:nvPr/>
        </p:nvPicPr>
        <p:blipFill>
          <a:blip r:embed="rId2" cstate="print">
            <a:alphaModFix/>
            <a:lum bright="10000"/>
          </a:blip>
          <a:srcRect/>
          <a:stretch>
            <a:fillRect/>
          </a:stretch>
        </p:blipFill>
        <p:spPr>
          <a:xfrm rot="806394">
            <a:off x="2688835" y="2922932"/>
            <a:ext cx="2121345" cy="170248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28575">
            <a:solidFill>
              <a:schemeClr val="tx2">
                <a:lumMod val="60000"/>
                <a:lumOff val="40000"/>
              </a:schemeClr>
            </a:solidFill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3" name="immagini30"/>
          <p:cNvPicPr/>
          <p:nvPr/>
        </p:nvPicPr>
        <p:blipFill>
          <a:blip r:embed="rId3" cstate="print">
            <a:alphaModFix/>
            <a:lum/>
          </a:blip>
          <a:srcRect/>
          <a:stretch>
            <a:fillRect/>
          </a:stretch>
        </p:blipFill>
        <p:spPr>
          <a:xfrm rot="21429181">
            <a:off x="143768" y="2699717"/>
            <a:ext cx="2159992" cy="18002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chemeClr val="tx2">
                <a:lumMod val="60000"/>
                <a:lumOff val="40000"/>
              </a:schemeClr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" name="immagini31"/>
          <p:cNvPicPr/>
          <p:nvPr/>
        </p:nvPicPr>
        <p:blipFill>
          <a:blip r:embed="rId4" cstate="print">
            <a:alphaModFix/>
            <a:lum/>
          </a:blip>
          <a:srcRect/>
          <a:stretch>
            <a:fillRect/>
          </a:stretch>
        </p:blipFill>
        <p:spPr>
          <a:xfrm rot="245960">
            <a:off x="1005152" y="5158521"/>
            <a:ext cx="2381690" cy="2023959"/>
          </a:xfrm>
          <a:prstGeom prst="roundRect">
            <a:avLst>
              <a:gd name="adj" fmla="val 16667"/>
            </a:avLst>
          </a:prstGeom>
          <a:ln w="28575">
            <a:solidFill>
              <a:schemeClr val="tx2">
                <a:lumMod val="60000"/>
                <a:lumOff val="40000"/>
              </a:schemeClr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5" name="immagini29"/>
          <p:cNvPicPr/>
          <p:nvPr/>
        </p:nvPicPr>
        <p:blipFill>
          <a:blip r:embed="rId5" cstate="print">
            <a:alphaModFix/>
            <a:lum/>
          </a:blip>
          <a:srcRect/>
          <a:stretch>
            <a:fillRect/>
          </a:stretch>
        </p:blipFill>
        <p:spPr>
          <a:xfrm>
            <a:off x="647824" y="0"/>
            <a:ext cx="2733305" cy="229363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cxnSp>
        <p:nvCxnSpPr>
          <p:cNvPr id="9" name="Connettore 1 8"/>
          <p:cNvCxnSpPr/>
          <p:nvPr/>
        </p:nvCxnSpPr>
        <p:spPr>
          <a:xfrm>
            <a:off x="5040313" y="0"/>
            <a:ext cx="71437" cy="755967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Immagine 9" descr="download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 rot="20495221">
            <a:off x="5494495" y="198184"/>
            <a:ext cx="2260203" cy="1874314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1" name="Immagine 10" descr="images (1)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 rot="20202542">
            <a:off x="7357916" y="1831884"/>
            <a:ext cx="2320300" cy="251365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4" name="Immagine 13" descr="images.jp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119813" y="5075238"/>
            <a:ext cx="3097212" cy="205422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15" name="Per 14"/>
          <p:cNvSpPr/>
          <p:nvPr/>
        </p:nvSpPr>
        <p:spPr>
          <a:xfrm>
            <a:off x="4608513" y="-252413"/>
            <a:ext cx="5903912" cy="7561263"/>
          </a:xfrm>
          <a:prstGeom prst="mathMultiply">
            <a:avLst/>
          </a:prstGeom>
          <a:solidFill>
            <a:schemeClr val="accent2">
              <a:alpha val="7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t-IT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slow" advTm="8000">
    <p:push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000"/>
                            </p:stCondLst>
                            <p:childTnLst>
                              <p:par>
                                <p:cTn id="31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2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2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 name="page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Segnaposto piè di pagina 2"/>
          <p:cNvSpPr>
            <a:spLocks noGrp="1"/>
          </p:cNvSpPr>
          <p:nvPr>
            <p:ph type="ftr" sz="quarter" idx="11"/>
          </p:nvPr>
        </p:nvSpPr>
        <p:spPr bwMode="auto">
          <a:xfrm>
            <a:off x="215900" y="6804025"/>
            <a:ext cx="3195638" cy="520700"/>
          </a:xfrm>
          <a:noFill/>
          <a:ln>
            <a:miter lim="800000"/>
            <a:headEnd/>
            <a:tailEnd/>
          </a:ln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sz="2000" smtClean="0">
                <a:latin typeface="Times New Roman" pitchFamily="18" charset="0"/>
                <a:ea typeface="Arial Unicode MS" pitchFamily="34" charset="-128"/>
                <a:cs typeface="Tahoma" pitchFamily="34" charset="0"/>
              </a:rPr>
              <a:t>Mahatma Gandhi (1883-1944)</a:t>
            </a:r>
          </a:p>
        </p:txBody>
      </p:sp>
      <p:sp>
        <p:nvSpPr>
          <p:cNvPr id="2" name="Titolo 1"/>
          <p:cNvSpPr txBox="1">
            <a:spLocks noGrp="1"/>
          </p:cNvSpPr>
          <p:nvPr>
            <p:ph type="title" idx="4294967295"/>
          </p:nvPr>
        </p:nvSpPr>
        <p:spPr>
          <a:xfrm>
            <a:off x="503238" y="0"/>
            <a:ext cx="9072562" cy="7169150"/>
          </a:xfrm>
        </p:spPr>
        <p:txBody>
          <a:bodyPr/>
          <a:lstStyle/>
          <a:p>
            <a:pPr eaLnBrk="1">
              <a:buSzPct val="45000"/>
              <a:buFont typeface="StarSymbol"/>
              <a:buNone/>
            </a:pPr>
            <a:r>
              <a:rPr sz="5000" b="1" smtClean="0">
                <a:solidFill>
                  <a:srgbClr val="FF0000"/>
                </a:solidFill>
                <a:latin typeface="MV Boli" pitchFamily="2"/>
                <a:ea typeface="Microsoft YaHei"/>
              </a:rPr>
              <a:t>LA FORZA, L'INTEGRITA' E LA FELICITA' DI UNA NAZIONE E' DIRETTAMENTE PROPORZIONALE ALLO STATO DI SALUTE DEI SUOI CITTADINI</a:t>
            </a:r>
          </a:p>
        </p:txBody>
      </p:sp>
    </p:spTree>
  </p:cSld>
  <p:clrMapOvr>
    <a:masterClrMapping/>
  </p:clrMapOvr>
  <p:transition spd="slow" advTm="12000">
    <p:push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75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7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utoUpdateAnimBg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/>
          <p:cNvSpPr txBox="1">
            <a:spLocks noChangeArrowheads="1"/>
          </p:cNvSpPr>
          <p:nvPr/>
        </p:nvSpPr>
        <p:spPr bwMode="auto">
          <a:xfrm>
            <a:off x="1260475" y="830263"/>
            <a:ext cx="7416800" cy="2554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it-IT" sz="3200">
                <a:latin typeface="Comic Sans MS" pitchFamily="66" charset="0"/>
              </a:rPr>
              <a:t>L’azienda nasce  per approfondire le tematiche inerenti alla salute e all’alimentazione, affinché i bambini possano comprendere cosa sia più salutare mangiare.</a:t>
            </a:r>
          </a:p>
        </p:txBody>
      </p:sp>
      <p:sp>
        <p:nvSpPr>
          <p:cNvPr id="5" name="Rettangolo 4"/>
          <p:cNvSpPr/>
          <p:nvPr/>
        </p:nvSpPr>
        <p:spPr>
          <a:xfrm>
            <a:off x="1408845" y="0"/>
            <a:ext cx="7277505" cy="923330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5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</a:rPr>
              <a:t>Azienda – </a:t>
            </a:r>
            <a:r>
              <a:rPr lang="it-IT" sz="54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</a:rPr>
              <a:t>Health</a:t>
            </a:r>
            <a:r>
              <a:rPr lang="it-IT" sz="5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</a:rPr>
              <a:t> &amp; </a:t>
            </a:r>
            <a:r>
              <a:rPr lang="it-IT" sz="54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</a:rPr>
              <a:t>Food</a:t>
            </a:r>
            <a:endParaRPr lang="it-IT" sz="5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+mn-lt"/>
            </a:endParaRPr>
          </a:p>
        </p:txBody>
      </p:sp>
      <p:pic>
        <p:nvPicPr>
          <p:cNvPr id="6" name="Immagin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/>
            </a:extLst>
          </a:blip>
          <a:stretch>
            <a:fillRect/>
          </a:stretch>
        </p:blipFill>
        <p:spPr>
          <a:xfrm rot="20977706">
            <a:off x="6184293" y="3523659"/>
            <a:ext cx="3592120" cy="370555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7" name="Immagine 6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/>
              <a:ext uri="{28A0092B-C50C-407E-A947-70E740481C1C}"/>
            </a:extLst>
          </a:blip>
          <a:stretch>
            <a:fillRect/>
          </a:stretch>
        </p:blipFill>
        <p:spPr>
          <a:xfrm rot="20394094">
            <a:off x="821995" y="3864356"/>
            <a:ext cx="3269491" cy="326949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ransition spd="slow" advTm="10000">
    <p:push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tangolo 2"/>
          <p:cNvSpPr/>
          <p:nvPr/>
        </p:nvSpPr>
        <p:spPr>
          <a:xfrm>
            <a:off x="1889423" y="0"/>
            <a:ext cx="6301790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5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n-lt"/>
              </a:rPr>
              <a:t>Prodotto – Kung </a:t>
            </a:r>
            <a:r>
              <a:rPr lang="it-IT" sz="54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n-lt"/>
              </a:rPr>
              <a:t>Food</a:t>
            </a:r>
            <a:endParaRPr lang="it-IT" sz="5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+mn-lt"/>
            </a:endParaRPr>
          </a:p>
        </p:txBody>
      </p:sp>
      <p:sp>
        <p:nvSpPr>
          <p:cNvPr id="4" name="CasellaDiTesto 3"/>
          <p:cNvSpPr txBox="1">
            <a:spLocks noChangeArrowheads="1"/>
          </p:cNvSpPr>
          <p:nvPr/>
        </p:nvSpPr>
        <p:spPr bwMode="auto">
          <a:xfrm>
            <a:off x="0" y="715963"/>
            <a:ext cx="10080625" cy="3476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it-IT" sz="3200">
                <a:latin typeface="Comic Sans MS" pitchFamily="66" charset="0"/>
              </a:rPr>
              <a:t>Il prodotto che presenta l’azienda è un gioco da tavolo, capace di trasmettere ai bambini dai 5+, attraverso il ‘</a:t>
            </a:r>
            <a:r>
              <a:rPr lang="it-IT" sz="3200" b="1">
                <a:latin typeface="Comic Sans MS" pitchFamily="66" charset="0"/>
              </a:rPr>
              <a:t>gioco</a:t>
            </a:r>
            <a:r>
              <a:rPr lang="it-IT" sz="3200">
                <a:latin typeface="Comic Sans MS" pitchFamily="66" charset="0"/>
              </a:rPr>
              <a:t>’, cos’è più sano mangiare.</a:t>
            </a:r>
          </a:p>
          <a:p>
            <a:pPr algn="ctr"/>
            <a:r>
              <a:rPr lang="it-IT" sz="3200">
                <a:latin typeface="Comic Sans MS" pitchFamily="66" charset="0"/>
              </a:rPr>
              <a:t>Sulle carte ci sono 50 alimenti suddivisi per categorie più due jolly che rappresentano l’attività fisica.</a:t>
            </a:r>
          </a:p>
          <a:p>
            <a:pPr algn="ctr"/>
            <a:endParaRPr lang="it-IT" sz="2800">
              <a:latin typeface="Comic Sans MS" pitchFamily="66" charset="0"/>
            </a:endParaRPr>
          </a:p>
        </p:txBody>
      </p:sp>
      <p:pic>
        <p:nvPicPr>
          <p:cNvPr id="5" name="Immagin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/>
            </a:extLst>
          </a:blip>
          <a:stretch>
            <a:fillRect/>
          </a:stretch>
        </p:blipFill>
        <p:spPr>
          <a:xfrm>
            <a:off x="215776" y="3995861"/>
            <a:ext cx="3150324" cy="31503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Immagin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/>
            </a:extLst>
          </a:blip>
          <a:stretch>
            <a:fillRect/>
          </a:stretch>
        </p:blipFill>
        <p:spPr>
          <a:xfrm>
            <a:off x="6696496" y="4067869"/>
            <a:ext cx="3150324" cy="31503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Immagin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/>
            </a:extLst>
          </a:blip>
          <a:stretch>
            <a:fillRect/>
          </a:stretch>
        </p:blipFill>
        <p:spPr>
          <a:xfrm>
            <a:off x="3528144" y="3995861"/>
            <a:ext cx="3024336" cy="302433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 advTm="22000">
    <p:push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3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9560"/>
                            </p:stCondLst>
                            <p:childTnLst>
                              <p:par>
                                <p:cTn id="1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1560"/>
                            </p:stCondLst>
                            <p:childTnLst>
                              <p:par>
                                <p:cTn id="2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45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igura a mano libera 1"/>
          <p:cNvSpPr/>
          <p:nvPr/>
        </p:nvSpPr>
        <p:spPr>
          <a:xfrm>
            <a:off x="3600000" y="900000"/>
            <a:ext cx="2560680" cy="3662640"/>
          </a:xfrm>
          <a:custGeom>
            <a:avLst/>
            <a:gdLst/>
            <a:ahLst/>
            <a:cxnLst>
              <a:cxn ang="3cd4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7114" h="10175">
                <a:moveTo>
                  <a:pt x="0" y="10175"/>
                </a:moveTo>
                <a:lnTo>
                  <a:pt x="0" y="0"/>
                </a:lnTo>
                <a:lnTo>
                  <a:pt x="7114" y="0"/>
                </a:lnTo>
                <a:lnTo>
                  <a:pt x="7114" y="10175"/>
                </a:lnTo>
                <a:close/>
              </a:path>
            </a:pathLst>
          </a:custGeom>
          <a:blipFill>
            <a:blip r:embed="rId3" cstate="print"/>
            <a:stretch>
              <a:fillRect/>
            </a:stretch>
          </a:blipFill>
          <a:ln w="38100">
            <a:solidFill>
              <a:schemeClr val="tx1"/>
            </a:solidFill>
            <a:prstDash val="soli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lIns="90000" tIns="45000" rIns="90000" bIns="45000" anchor="ctr" anchorCtr="1" compatLnSpc="0"/>
          <a:lstStyle/>
          <a:p>
            <a:pPr fontAlgn="auto" hangingPunct="0">
              <a:spcBef>
                <a:spcPts val="0"/>
              </a:spcBef>
              <a:spcAft>
                <a:spcPts val="0"/>
              </a:spcAft>
              <a:defRPr/>
            </a:pPr>
            <a:endParaRPr lang="it-IT">
              <a:latin typeface="Arial" pitchFamily="18"/>
              <a:ea typeface="Microsoft YaHei" pitchFamily="2"/>
              <a:cs typeface="Mangal" pitchFamily="2"/>
            </a:endParaRPr>
          </a:p>
        </p:txBody>
      </p:sp>
      <p:pic>
        <p:nvPicPr>
          <p:cNvPr id="3" name="Immagine 2"/>
          <p:cNvPicPr>
            <a:picLocks noChangeAspect="1"/>
          </p:cNvPicPr>
          <p:nvPr/>
        </p:nvPicPr>
        <p:blipFill>
          <a:blip r:embed="rId4" cstate="print">
            <a:lum/>
            <a:alphaModFix/>
          </a:blip>
          <a:srcRect/>
          <a:stretch>
            <a:fillRect/>
          </a:stretch>
        </p:blipFill>
        <p:spPr>
          <a:xfrm>
            <a:off x="7560000" y="0"/>
            <a:ext cx="2509200" cy="3663000"/>
          </a:xfrm>
          <a:prstGeom prst="rect">
            <a:avLst/>
          </a:prstGeom>
          <a:noFill/>
          <a:ln w="38100">
            <a:solidFill>
              <a:schemeClr val="tx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sp>
        <p:nvSpPr>
          <p:cNvPr id="4" name="Figura a mano libera 3"/>
          <p:cNvSpPr/>
          <p:nvPr/>
        </p:nvSpPr>
        <p:spPr>
          <a:xfrm>
            <a:off x="946604" y="3916080"/>
            <a:ext cx="2519640" cy="3643559"/>
          </a:xfrm>
          <a:custGeom>
            <a:avLst/>
            <a:gdLst/>
            <a:ahLst/>
            <a:cxnLst>
              <a:cxn ang="3cd4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7000" h="10122">
                <a:moveTo>
                  <a:pt x="0" y="10122"/>
                </a:moveTo>
                <a:lnTo>
                  <a:pt x="0" y="0"/>
                </a:lnTo>
                <a:lnTo>
                  <a:pt x="7000" y="0"/>
                </a:lnTo>
                <a:lnTo>
                  <a:pt x="7000" y="10122"/>
                </a:lnTo>
                <a:close/>
              </a:path>
            </a:pathLst>
          </a:custGeom>
          <a:blipFill>
            <a:blip r:embed="rId5" cstate="print"/>
            <a:stretch>
              <a:fillRect/>
            </a:stretch>
          </a:blipFill>
          <a:ln w="38100">
            <a:solidFill>
              <a:schemeClr val="tx1"/>
            </a:solidFill>
            <a:prstDash val="soli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lIns="90000" tIns="45000" rIns="90000" bIns="45000" anchor="ctr" anchorCtr="1" compatLnSpc="0"/>
          <a:lstStyle/>
          <a:p>
            <a:pPr fontAlgn="auto" hangingPunct="0">
              <a:spcBef>
                <a:spcPts val="0"/>
              </a:spcBef>
              <a:spcAft>
                <a:spcPts val="0"/>
              </a:spcAft>
              <a:defRPr/>
            </a:pPr>
            <a:endParaRPr lang="it-IT">
              <a:latin typeface="Arial" pitchFamily="18"/>
              <a:ea typeface="Microsoft YaHei" pitchFamily="2"/>
              <a:cs typeface="Mangal" pitchFamily="2"/>
            </a:endParaRPr>
          </a:p>
        </p:txBody>
      </p:sp>
      <p:pic>
        <p:nvPicPr>
          <p:cNvPr id="5" name="Immagine 4"/>
          <p:cNvPicPr>
            <a:picLocks noChangeAspect="1"/>
          </p:cNvPicPr>
          <p:nvPr/>
        </p:nvPicPr>
        <p:blipFill>
          <a:blip r:embed="rId6" cstate="print">
            <a:lum/>
            <a:alphaModFix/>
          </a:blip>
          <a:srcRect/>
          <a:stretch>
            <a:fillRect/>
          </a:stretch>
        </p:blipFill>
        <p:spPr>
          <a:xfrm>
            <a:off x="6310800" y="3960000"/>
            <a:ext cx="2509200" cy="3600000"/>
          </a:xfrm>
          <a:prstGeom prst="rect">
            <a:avLst/>
          </a:prstGeom>
          <a:noFill/>
          <a:ln w="38100">
            <a:solidFill>
              <a:schemeClr val="tx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sp>
        <p:nvSpPr>
          <p:cNvPr id="6" name="Figura a mano libera 5"/>
          <p:cNvSpPr/>
          <p:nvPr/>
        </p:nvSpPr>
        <p:spPr>
          <a:xfrm>
            <a:off x="0" y="0"/>
            <a:ext cx="2519640" cy="3599640"/>
          </a:xfrm>
          <a:custGeom>
            <a:avLst/>
            <a:gdLst/>
            <a:ahLst/>
            <a:cxnLst>
              <a:cxn ang="3cd4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7000" h="10000">
                <a:moveTo>
                  <a:pt x="0" y="10000"/>
                </a:moveTo>
                <a:lnTo>
                  <a:pt x="0" y="0"/>
                </a:lnTo>
                <a:lnTo>
                  <a:pt x="7000" y="0"/>
                </a:lnTo>
                <a:lnTo>
                  <a:pt x="7000" y="10000"/>
                </a:lnTo>
                <a:close/>
              </a:path>
            </a:pathLst>
          </a:custGeom>
          <a:blipFill>
            <a:blip r:embed="rId7" cstate="print"/>
            <a:stretch>
              <a:fillRect/>
            </a:stretch>
          </a:blipFill>
          <a:ln w="38100">
            <a:solidFill>
              <a:schemeClr val="tx1"/>
            </a:solidFill>
            <a:prstDash val="soli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lIns="90000" tIns="45000" rIns="90000" bIns="45000" anchor="ctr" anchorCtr="1" compatLnSpc="0"/>
          <a:lstStyle/>
          <a:p>
            <a:pPr fontAlgn="auto" hangingPunct="0">
              <a:spcBef>
                <a:spcPts val="0"/>
              </a:spcBef>
              <a:spcAft>
                <a:spcPts val="0"/>
              </a:spcAft>
              <a:defRPr/>
            </a:pPr>
            <a:endParaRPr lang="it-IT">
              <a:latin typeface="Arial" pitchFamily="18"/>
              <a:ea typeface="Microsoft YaHei" pitchFamily="2"/>
              <a:cs typeface="Mangal" pitchFamily="2"/>
            </a:endParaRPr>
          </a:p>
        </p:txBody>
      </p:sp>
      <p:sp>
        <p:nvSpPr>
          <p:cNvPr id="7" name="CasellaDiTesto 6"/>
          <p:cNvSpPr txBox="1">
            <a:spLocks noChangeArrowheads="1"/>
          </p:cNvSpPr>
          <p:nvPr/>
        </p:nvSpPr>
        <p:spPr bwMode="auto">
          <a:xfrm>
            <a:off x="3419475" y="4859338"/>
            <a:ext cx="2741613" cy="1939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it-IT" sz="6000" b="1">
                <a:solidFill>
                  <a:srgbClr val="FF0000"/>
                </a:solidFill>
                <a:latin typeface="Comic Sans MS" pitchFamily="66" charset="0"/>
              </a:rPr>
              <a:t>LE CARTE</a:t>
            </a:r>
          </a:p>
        </p:txBody>
      </p:sp>
    </p:spTree>
  </p:cSld>
  <p:clrMapOvr>
    <a:masterClrMapping/>
  </p:clrMapOvr>
  <p:transition spd="slow" advTm="8000">
    <p:push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500"/>
                            </p:stCondLst>
                            <p:childTnLst>
                              <p:par>
                                <p:cTn id="1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500"/>
                            </p:stCondLst>
                            <p:childTnLst>
                              <p:par>
                                <p:cTn id="2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utoUpdateAnimBg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hape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10080625" cy="7559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 advTm="7000">
    <p:push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185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 fullScrn="1">
              <p:cMediaNode vol="80000" mute="1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tangolo 4"/>
          <p:cNvSpPr/>
          <p:nvPr/>
        </p:nvSpPr>
        <p:spPr>
          <a:xfrm>
            <a:off x="3502088" y="-1476747"/>
            <a:ext cx="3156633" cy="778674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500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+mn-lt"/>
              </a:rPr>
              <a:t>?</a:t>
            </a:r>
            <a:endParaRPr lang="it-IT" sz="500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  <a:latin typeface="+mn-lt"/>
            </a:endParaRPr>
          </a:p>
        </p:txBody>
      </p:sp>
      <p:sp>
        <p:nvSpPr>
          <p:cNvPr id="6" name="CasellaDiTesto 5"/>
          <p:cNvSpPr txBox="1">
            <a:spLocks noChangeArrowheads="1"/>
          </p:cNvSpPr>
          <p:nvPr/>
        </p:nvSpPr>
        <p:spPr bwMode="auto">
          <a:xfrm>
            <a:off x="2630488" y="4716463"/>
            <a:ext cx="4897437" cy="221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it-IT" sz="4500">
                <a:latin typeface="Comic Sans MS" pitchFamily="66" charset="0"/>
              </a:rPr>
              <a:t>INDECISO ?! </a:t>
            </a:r>
          </a:p>
          <a:p>
            <a:pPr algn="ctr"/>
            <a:r>
              <a:rPr lang="it-IT" sz="4500">
                <a:latin typeface="Comic Sans MS" pitchFamily="66" charset="0"/>
              </a:rPr>
              <a:t>NON SAI </a:t>
            </a:r>
            <a:r>
              <a:rPr lang="it-IT" sz="4400">
                <a:latin typeface="Comic Sans MS" pitchFamily="66" charset="0"/>
              </a:rPr>
              <a:t>COSA </a:t>
            </a:r>
            <a:r>
              <a:rPr lang="it-IT" sz="4500">
                <a:latin typeface="Comic Sans MS" pitchFamily="66" charset="0"/>
              </a:rPr>
              <a:t>MANGIARE?!</a:t>
            </a:r>
          </a:p>
        </p:txBody>
      </p:sp>
    </p:spTree>
  </p:cSld>
  <p:clrMapOvr>
    <a:masterClrMapping/>
  </p:clrMapOvr>
  <p:transition spd="slow" advTm="6000">
    <p:push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5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5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25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25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/>
            </a:extLst>
          </a:blip>
          <a:stretch>
            <a:fillRect/>
          </a:stretch>
        </p:blipFill>
        <p:spPr>
          <a:xfrm>
            <a:off x="529" y="-1"/>
            <a:ext cx="10058400" cy="754379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CasellaDiTesto 2"/>
          <p:cNvSpPr txBox="1">
            <a:spLocks noChangeArrowheads="1"/>
          </p:cNvSpPr>
          <p:nvPr/>
        </p:nvSpPr>
        <p:spPr bwMode="auto">
          <a:xfrm>
            <a:off x="3316288" y="395288"/>
            <a:ext cx="3097212" cy="769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it-IT" sz="4400">
                <a:solidFill>
                  <a:schemeClr val="bg1"/>
                </a:solidFill>
                <a:latin typeface="Comic Sans MS" pitchFamily="66" charset="0"/>
              </a:rPr>
              <a:t>GIOCA A </a:t>
            </a:r>
          </a:p>
        </p:txBody>
      </p:sp>
    </p:spTree>
  </p:cSld>
  <p:clrMapOvr>
    <a:masterClrMapping/>
  </p:clrMapOvr>
  <p:transition spd="slow" advTm="8000">
    <p:push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65700" y="1763713"/>
            <a:ext cx="5122863" cy="574357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6" name="Immagin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763713"/>
            <a:ext cx="4965700" cy="57912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10" name="Rettangolo 9"/>
          <p:cNvSpPr/>
          <p:nvPr/>
        </p:nvSpPr>
        <p:spPr>
          <a:xfrm>
            <a:off x="0" y="606"/>
            <a:ext cx="10080625" cy="92333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5400" b="1" dirty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+mn-lt"/>
              </a:rPr>
              <a:t>L’essenza di un corretto stile di vita</a:t>
            </a:r>
          </a:p>
        </p:txBody>
      </p:sp>
    </p:spTree>
  </p:cSld>
  <p:clrMapOvr>
    <a:masterClrMapping/>
  </p:clrMapOvr>
  <p:transition spd="slow" advTm="10000">
    <p:push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2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577850" y="971550"/>
            <a:ext cx="9142413" cy="5386388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 compatLnSpc="0">
            <a:spAutoFit/>
          </a:bodyPr>
          <a:lstStyle/>
          <a:p>
            <a:pPr algn="ctr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6000" b="1" dirty="0">
                <a:solidFill>
                  <a:srgbClr val="66FF66"/>
                </a:solidFill>
                <a:latin typeface="Cooper Black" pitchFamily="18" charset="0"/>
                <a:ea typeface="Microsoft YaHei" pitchFamily="2"/>
                <a:cs typeface="Mangal" pitchFamily="2"/>
              </a:rPr>
              <a:t>UN INDISPENSABILE AIUTO A  MANTENERE L'EQUILIBRIO NEL NOSTRO ORGANISMO E' L'ATTIVITA' FISICA</a:t>
            </a:r>
          </a:p>
        </p:txBody>
      </p:sp>
    </p:spTree>
  </p:cSld>
  <p:clrMapOvr>
    <a:masterClrMapping/>
  </p:clrMapOvr>
  <p:transition spd="slow" advTm="10000">
    <p:push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Predefinito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314</TotalTime>
  <Words>110</Words>
  <Application>Microsoft Office PowerPoint</Application>
  <PresentationFormat>Personalizzato</PresentationFormat>
  <Paragraphs>12</Paragraphs>
  <Slides>11</Slides>
  <Notes>5</Notes>
  <HiddenSlides>0</HiddenSlides>
  <MMClips>1</MMClips>
  <ScaleCrop>false</ScaleCrop>
  <HeadingPairs>
    <vt:vector size="6" baseType="variant">
      <vt:variant>
        <vt:lpstr>Caratteri utilizzati</vt:lpstr>
      </vt:variant>
      <vt:variant>
        <vt:i4>12</vt:i4>
      </vt:variant>
      <vt:variant>
        <vt:lpstr>Modello struttura</vt:lpstr>
      </vt:variant>
      <vt:variant>
        <vt:i4>1</vt:i4>
      </vt:variant>
      <vt:variant>
        <vt:lpstr>Titoli diapositive</vt:lpstr>
      </vt:variant>
      <vt:variant>
        <vt:i4>11</vt:i4>
      </vt:variant>
    </vt:vector>
  </HeadingPairs>
  <TitlesOfParts>
    <vt:vector size="24" baseType="lpstr">
      <vt:lpstr>Calibri</vt:lpstr>
      <vt:lpstr>Arial</vt:lpstr>
      <vt:lpstr>Microsoft YaHei</vt:lpstr>
      <vt:lpstr>Mangal</vt:lpstr>
      <vt:lpstr>Times New Roman</vt:lpstr>
      <vt:lpstr>Arial Unicode MS</vt:lpstr>
      <vt:lpstr>Tahoma</vt:lpstr>
      <vt:lpstr>Chiller</vt:lpstr>
      <vt:lpstr>StarSymbol</vt:lpstr>
      <vt:lpstr>Comic Sans MS</vt:lpstr>
      <vt:lpstr>Cooper Black</vt:lpstr>
      <vt:lpstr>MV Boli</vt:lpstr>
      <vt:lpstr>Predefinito</vt:lpstr>
      <vt:lpstr>SIAMO QUELLO CHE  MANGIAMO</vt:lpstr>
      <vt:lpstr>Diapositiva 2</vt:lpstr>
      <vt:lpstr>Diapositiva 3</vt:lpstr>
      <vt:lpstr>Diapositiva 4</vt:lpstr>
      <vt:lpstr>Diapositiva 5</vt:lpstr>
      <vt:lpstr>Diapositiva 6</vt:lpstr>
      <vt:lpstr>Diapositiva 7</vt:lpstr>
      <vt:lpstr>Diapositiva 8</vt:lpstr>
      <vt:lpstr>Diapositiva 9</vt:lpstr>
      <vt:lpstr>Diapositiva 10</vt:lpstr>
      <vt:lpstr>LA FORZA, L'INTEGRITA' E LA FELICITA' DI UNA NAZIONE E' DIRETTAMENTE PROPORZIONALE ALLO STATO DI SALUTE DEI SUOI CITTADINI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SIAMO QUELLO CHE  MANGIAMO</dc:title>
  <dc:creator>Giuseppe Chiantese</dc:creator>
  <cp:lastModifiedBy>casa</cp:lastModifiedBy>
  <cp:revision>52</cp:revision>
  <dcterms:created xsi:type="dcterms:W3CDTF">2014-03-21T12:41:56Z</dcterms:created>
  <dcterms:modified xsi:type="dcterms:W3CDTF">2015-01-16T15:02:45Z</dcterms:modified>
</cp:coreProperties>
</file>