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
  </p:notesMasterIdLst>
  <p:sldIdLst>
    <p:sldId id="256" r:id="rId2"/>
    <p:sldId id="257" r:id="rId3"/>
    <p:sldId id="258" r:id="rId4"/>
  </p:sldIdLst>
  <p:sldSz cx="9144000" cy="6858000" type="screen4x3"/>
  <p:notesSz cx="6858000" cy="9144000"/>
  <p:defaultTextStyle>
    <a:defPPr>
      <a:defRPr lang="it-IT"/>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4AF2EE8A-B551-4661-81BD-BD3BD401816E}">
  <a:tblStyle styleId="{4AF2EE8A-B551-4661-81BD-BD3BD401816E}" styleName="Table_0"/>
  <a:tblStyle styleId="{F06CD68D-FE05-4CAE-B3C0-F08F650EF232}" styleName="Table_1"/>
  <a:tblStyle styleId="{387931E3-D9CA-4983-BC2A-3E5157603F48}" styleName="Table_2"/>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90"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Shape 2"/>
          <p:cNvSpPr txBox="1">
            <a:spLocks noGrp="1"/>
          </p:cNvSpPr>
          <p:nvPr>
            <p:ph type="hdr" idx="2"/>
          </p:nvPr>
        </p:nvSpPr>
        <p:spPr bwMode="auto">
          <a:xfrm>
            <a:off x="0" y="0"/>
            <a:ext cx="2971800" cy="45720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it-IT"/>
          </a:p>
        </p:txBody>
      </p:sp>
      <p:sp>
        <p:nvSpPr>
          <p:cNvPr id="13315" name="Shape 3"/>
          <p:cNvSpPr txBox="1">
            <a:spLocks noGrp="1"/>
          </p:cNvSpPr>
          <p:nvPr/>
        </p:nvSpPr>
        <p:spPr bwMode="auto">
          <a:xfrm>
            <a:off x="3884613" y="0"/>
            <a:ext cx="2971800" cy="457200"/>
          </a:xfrm>
          <a:prstGeom prst="rect">
            <a:avLst/>
          </a:prstGeom>
          <a:noFill/>
          <a:ln w="9525">
            <a:noFill/>
            <a:miter lim="800000"/>
            <a:headEnd/>
            <a:tailEnd/>
          </a:ln>
        </p:spPr>
        <p:txBody>
          <a:bodyPr lIns="91425" tIns="91425" rIns="91425" bIns="91425"/>
          <a:lstStyle/>
          <a:p>
            <a:pPr algn="r">
              <a:defRPr/>
            </a:pPr>
            <a:endParaRPr lang="it-IT"/>
          </a:p>
        </p:txBody>
      </p:sp>
      <p:sp>
        <p:nvSpPr>
          <p:cNvPr id="13316" name="Shape 4"/>
          <p:cNvSpPr>
            <a:spLocks noGrp="1" noRot="1"/>
          </p:cNvSpPr>
          <p:nvPr>
            <p:ph type="sldImg" idx="3"/>
          </p:nvPr>
        </p:nvSpPr>
        <p:spPr bwMode="auto">
          <a:xfrm>
            <a:off x="1143000" y="685800"/>
            <a:ext cx="4572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pPr lvl="0"/>
            <a:endParaRPr noProof="0"/>
          </a:p>
        </p:txBody>
      </p:sp>
      <p:sp>
        <p:nvSpPr>
          <p:cNvPr id="13318" name="Shape 6"/>
          <p:cNvSpPr txBox="1">
            <a:spLocks noGrp="1"/>
          </p:cNvSpPr>
          <p:nvPr/>
        </p:nvSpPr>
        <p:spPr bwMode="auto">
          <a:xfrm>
            <a:off x="0" y="8685213"/>
            <a:ext cx="2971800" cy="457200"/>
          </a:xfrm>
          <a:prstGeom prst="rect">
            <a:avLst/>
          </a:prstGeom>
          <a:noFill/>
          <a:ln w="9525">
            <a:noFill/>
            <a:miter lim="800000"/>
            <a:headEnd/>
            <a:tailEnd/>
          </a:ln>
        </p:spPr>
        <p:txBody>
          <a:bodyPr lIns="91425" tIns="91425" rIns="91425" bIns="91425" anchor="b"/>
          <a:lstStyle/>
          <a:p>
            <a:pPr>
              <a:defRPr/>
            </a:pPr>
            <a:endParaRPr lang="it-IT"/>
          </a:p>
        </p:txBody>
      </p:sp>
      <p:sp>
        <p:nvSpPr>
          <p:cNvPr id="13319" name="Shape 7"/>
          <p:cNvSpPr txBox="1">
            <a:spLocks noGrp="1"/>
          </p:cNvSpPr>
          <p:nvPr/>
        </p:nvSpPr>
        <p:spPr bwMode="auto">
          <a:xfrm>
            <a:off x="3884613" y="8685213"/>
            <a:ext cx="2971800" cy="457200"/>
          </a:xfrm>
          <a:prstGeom prst="rect">
            <a:avLst/>
          </a:prstGeom>
          <a:noFill/>
          <a:ln w="9525">
            <a:noFill/>
            <a:miter lim="800000"/>
            <a:headEnd/>
            <a:tailEnd/>
          </a:ln>
        </p:spPr>
        <p:txBody>
          <a:bodyPr lIns="91425" tIns="45700" rIns="91425" bIns="45700" anchor="b"/>
          <a:lstStyle/>
          <a:p>
            <a:pPr algn="r">
              <a:buSzPct val="25000"/>
              <a:defRPr/>
            </a:pPr>
            <a:fld id="{8ADD6847-03C2-44FD-8CE5-C4FDD2CD3487}" type="slidenum">
              <a:rPr lang="it-IT" sz="1200">
                <a:latin typeface="Calibri" pitchFamily="34" charset="0"/>
                <a:sym typeface="Calibri" pitchFamily="34" charset="0"/>
              </a:rPr>
              <a:pPr algn="r">
                <a:buSzPct val="25000"/>
                <a:defRPr/>
              </a:pPr>
              <a:t>‹N›</a:t>
            </a:fld>
            <a:endParaRPr lang="it-IT" sz="1200">
              <a:latin typeface="Calibri" pitchFamily="34" charset="0"/>
              <a:sym typeface="Calibri" pitchFamily="34" charset="0"/>
            </a:endParaRPr>
          </a:p>
        </p:txBody>
      </p:sp>
    </p:spTree>
  </p:cSld>
  <p:clrMap bg1="lt1" tx1="dk1" bg2="dk2" tx2="lt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1" name="Shape 87"/>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it-IT" smtClean="0"/>
          </a:p>
        </p:txBody>
      </p:sp>
      <p:sp>
        <p:nvSpPr>
          <p:cNvPr id="15362" name="Shape 88"/>
          <p:cNvSpPr>
            <a:spLocks noGrp="1" noRot="1"/>
          </p:cNvSpPr>
          <p:nvPr>
            <p:ph type="sldImg" idx="2"/>
          </p:nvPr>
        </p:nvSpPr>
        <p:spPr>
          <a:ln w="9525">
            <a:headEnd/>
            <a:tailEn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09" name="Shape 93"/>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it-IT" smtClean="0"/>
          </a:p>
        </p:txBody>
      </p:sp>
      <p:sp>
        <p:nvSpPr>
          <p:cNvPr id="17410" name="Shape 94"/>
          <p:cNvSpPr>
            <a:spLocks noGrp="1" noRot="1"/>
          </p:cNvSpPr>
          <p:nvPr>
            <p:ph type="sldImg" idx="2"/>
          </p:nvPr>
        </p:nvSpPr>
        <p:spPr>
          <a:ln w="9525">
            <a:headEnd/>
            <a:tailEn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7" name="Shape 99"/>
          <p:cNvSpPr>
            <a:spLocks noGrp="1" noRot="1"/>
          </p:cNvSpPr>
          <p:nvPr>
            <p:ph type="sldImg" idx="2"/>
          </p:nvPr>
        </p:nvSpPr>
        <p:spPr>
          <a:ln w="9525">
            <a:miter lim="800000"/>
            <a:headEnd/>
            <a:tailEnd/>
          </a:ln>
        </p:spPr>
      </p:sp>
      <p:sp>
        <p:nvSpPr>
          <p:cNvPr id="19458" name="Shape 100"/>
          <p:cNvSpPr txBox="1">
            <a:spLocks noGrp="1"/>
          </p:cNvSpPr>
          <p:nvPr>
            <p:ph type="body" idx="1"/>
          </p:nvPr>
        </p:nvSpPr>
        <p:spPr bwMode="auto">
          <a:noFill/>
        </p:spPr>
        <p:txBody>
          <a:bodyPr vert="horz" wrap="square" tIns="45700" bIns="45700" numCol="1" compatLnSpc="1">
            <a:prstTxWarp prst="textNoShape">
              <a:avLst/>
            </a:prstTxWarp>
          </a:bodyPr>
          <a:lstStyle/>
          <a:p>
            <a:pPr eaLnBrk="1" hangingPunct="1">
              <a:spcBef>
                <a:spcPct val="0"/>
              </a:spcBef>
            </a:pPr>
            <a:endParaRPr lang="it-IT" smtClean="0">
              <a:solidFill>
                <a:srgbClr val="000000"/>
              </a:solidFill>
              <a:latin typeface="Calibri" pitchFamily="34" charset="0"/>
              <a:sym typeface="Calibri" pitchFamily="34" charset="0"/>
            </a:endParaRPr>
          </a:p>
        </p:txBody>
      </p:sp>
      <p:sp>
        <p:nvSpPr>
          <p:cNvPr id="19459" name="Shape 101"/>
          <p:cNvSpPr>
            <a:spLocks noGrp="1"/>
          </p:cNvSpPr>
          <p:nvPr>
            <p:ph type="sldNum" sz="quarter" idx="4294967295"/>
          </p:nvPr>
        </p:nvSpPr>
        <p:spPr bwMode="auto">
          <a:xfrm>
            <a:off x="3884613" y="8685213"/>
            <a:ext cx="2971800" cy="457200"/>
          </a:xfrm>
          <a:prstGeom prst="rect">
            <a:avLst/>
          </a:prstGeom>
          <a:noFill/>
          <a:ln>
            <a:miter lim="800000"/>
            <a:headEnd/>
            <a:tailEnd/>
          </a:ln>
        </p:spPr>
        <p:txBody>
          <a:bodyPr lIns="91425" tIns="45700" rIns="91425" bIns="45700" anchor="b"/>
          <a:lstStyle/>
          <a:p>
            <a:pPr algn="r">
              <a:buSzPct val="25000"/>
            </a:pPr>
            <a:fld id="{6100D77A-4471-4B21-B0A5-400D32DB9438}" type="slidenum">
              <a:rPr lang="it-IT" sz="1200">
                <a:latin typeface="Calibri" pitchFamily="34" charset="0"/>
                <a:sym typeface="Calibri" pitchFamily="34" charset="0"/>
              </a:rPr>
              <a:pPr algn="r">
                <a:buSzPct val="25000"/>
              </a:pPr>
              <a:t>3</a:t>
            </a:fld>
            <a:endParaRPr lang="it-IT" sz="1200">
              <a:latin typeface="Calibri" pitchFamily="34" charset="0"/>
              <a:sym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457200" y="274637"/>
            <a:ext cx="8229600" cy="1143000"/>
          </a:xfrm>
          <a:prstGeom prst="rect">
            <a:avLst/>
          </a:prstGeom>
          <a:noFill/>
          <a:ln>
            <a:noFill/>
          </a:ln>
        </p:spPr>
        <p:txBody>
          <a:bodyPr/>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6" name="Shape 16"/>
          <p:cNvSpPr txBox="1">
            <a:spLocks noGrp="1"/>
          </p:cNvSpPr>
          <p:nvPr>
            <p:ph type="body" idx="1"/>
          </p:nvPr>
        </p:nvSpPr>
        <p:spPr>
          <a:xfrm>
            <a:off x="457200" y="1600200"/>
            <a:ext cx="8229600" cy="4525963"/>
          </a:xfrm>
          <a:prstGeom prst="rect">
            <a:avLst/>
          </a:prstGeom>
          <a:noFill/>
          <a:ln>
            <a:noFill/>
          </a:ln>
        </p:spPr>
        <p:txBody>
          <a:bodyPr/>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olo e testo verticale">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3" name="Shape 73"/>
          <p:cNvSpPr txBox="1">
            <a:spLocks noGrp="1"/>
          </p:cNvSpPr>
          <p:nvPr>
            <p:ph type="body" idx="1"/>
          </p:nvPr>
        </p:nvSpPr>
        <p:spPr>
          <a:xfrm rot="5400000">
            <a:off x="2309018" y="-251618"/>
            <a:ext cx="4525963" cy="8229600"/>
          </a:xfrm>
          <a:prstGeom prst="rect">
            <a:avLst/>
          </a:prstGeom>
          <a:noFill/>
          <a:ln>
            <a:noFill/>
          </a:ln>
        </p:spPr>
        <p:txBody>
          <a:bodyPr/>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Titolo e testo verticale">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32337" y="2171700"/>
            <a:ext cx="5851525" cy="2057400"/>
          </a:xfrm>
          <a:prstGeom prst="rect">
            <a:avLst/>
          </a:prstGeom>
          <a:noFill/>
          <a:ln>
            <a:noFill/>
          </a:ln>
        </p:spPr>
        <p:txBody>
          <a:bodyPr/>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9" name="Shape 79"/>
          <p:cNvSpPr txBox="1">
            <a:spLocks noGrp="1"/>
          </p:cNvSpPr>
          <p:nvPr>
            <p:ph type="body" idx="1"/>
          </p:nvPr>
        </p:nvSpPr>
        <p:spPr>
          <a:xfrm rot="5400000">
            <a:off x="541337" y="190500"/>
            <a:ext cx="5851525" cy="6019799"/>
          </a:xfrm>
          <a:prstGeom prst="rect">
            <a:avLst/>
          </a:prstGeom>
          <a:noFill/>
          <a:ln>
            <a:noFill/>
          </a:ln>
        </p:spPr>
        <p:txBody>
          <a:bodyPr/>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Diapositiva titolo">
    <p:spTree>
      <p:nvGrpSpPr>
        <p:cNvPr id="1" name="Shape 20"/>
        <p:cNvGrpSpPr/>
        <p:nvPr/>
      </p:nvGrpSpPr>
      <p:grpSpPr>
        <a:xfrm>
          <a:off x="0" y="0"/>
          <a:ext cx="0" cy="0"/>
          <a:chOff x="0" y="0"/>
          <a:chExt cx="0" cy="0"/>
        </a:xfrm>
      </p:grpSpPr>
      <p:sp>
        <p:nvSpPr>
          <p:cNvPr id="21" name="Shape 21"/>
          <p:cNvSpPr txBox="1">
            <a:spLocks noGrp="1"/>
          </p:cNvSpPr>
          <p:nvPr>
            <p:ph type="ctrTitle"/>
          </p:nvPr>
        </p:nvSpPr>
        <p:spPr>
          <a:xfrm>
            <a:off x="685800" y="2130425"/>
            <a:ext cx="7772400" cy="1470024"/>
          </a:xfrm>
          <a:prstGeom prst="rect">
            <a:avLst/>
          </a:prstGeom>
          <a:noFill/>
          <a:ln>
            <a:noFill/>
          </a:ln>
        </p:spPr>
        <p:txBody>
          <a:bodyPr/>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22" name="Shape 22"/>
          <p:cNvSpPr txBox="1">
            <a:spLocks noGrp="1"/>
          </p:cNvSpPr>
          <p:nvPr>
            <p:ph type="subTitle" idx="1"/>
          </p:nvPr>
        </p:nvSpPr>
        <p:spPr>
          <a:xfrm>
            <a:off x="1371600" y="3886200"/>
            <a:ext cx="6400799" cy="1752600"/>
          </a:xfrm>
          <a:prstGeom prst="rect">
            <a:avLst/>
          </a:prstGeom>
          <a:noFill/>
          <a:ln>
            <a:noFill/>
          </a:ln>
        </p:spPr>
        <p:txBody>
          <a:bodyPr/>
          <a:lstStyle>
            <a:lvl1pPr marL="0" marR="0" indent="0" algn="ctr" rtl="0">
              <a:spcBef>
                <a:spcPts val="640"/>
              </a:spcBef>
              <a:buClr>
                <a:srgbClr val="888888"/>
              </a:buClr>
              <a:buFont typeface="Arial"/>
              <a:buNone/>
              <a:defRPr/>
            </a:lvl1pPr>
            <a:lvl2pPr marL="457200" marR="0" indent="0" algn="ctr" rtl="0">
              <a:spcBef>
                <a:spcPts val="560"/>
              </a:spcBef>
              <a:buClr>
                <a:srgbClr val="888888"/>
              </a:buClr>
              <a:buFont typeface="Arial"/>
              <a:buNone/>
              <a:defRPr/>
            </a:lvl2pPr>
            <a:lvl3pPr marL="914400" marR="0" indent="0" algn="ctr" rtl="0">
              <a:spcBef>
                <a:spcPts val="480"/>
              </a:spcBef>
              <a:buClr>
                <a:srgbClr val="888888"/>
              </a:buClr>
              <a:buFont typeface="Arial"/>
              <a:buNone/>
              <a:defRPr/>
            </a:lvl3pPr>
            <a:lvl4pPr marL="1371600" marR="0" indent="0" algn="ctr" rtl="0">
              <a:spcBef>
                <a:spcPts val="400"/>
              </a:spcBef>
              <a:buClr>
                <a:srgbClr val="888888"/>
              </a:buClr>
              <a:buFont typeface="Arial"/>
              <a:buNone/>
              <a:defRPr/>
            </a:lvl4pPr>
            <a:lvl5pPr marL="1828800" marR="0" indent="0" algn="ctr" rtl="0">
              <a:spcBef>
                <a:spcPts val="400"/>
              </a:spcBef>
              <a:buClr>
                <a:srgbClr val="888888"/>
              </a:buClr>
              <a:buFont typeface="Arial"/>
              <a:buNone/>
              <a:defRPr/>
            </a:lvl5pPr>
            <a:lvl6pPr marL="2286000" marR="0" indent="0" algn="ctr" rtl="0">
              <a:spcBef>
                <a:spcPts val="400"/>
              </a:spcBef>
              <a:buClr>
                <a:srgbClr val="888888"/>
              </a:buClr>
              <a:buFont typeface="Arial"/>
              <a:buNone/>
              <a:defRPr/>
            </a:lvl6pPr>
            <a:lvl7pPr marL="2743200" marR="0" indent="0" algn="ctr" rtl="0">
              <a:spcBef>
                <a:spcPts val="400"/>
              </a:spcBef>
              <a:buClr>
                <a:srgbClr val="888888"/>
              </a:buClr>
              <a:buFont typeface="Arial"/>
              <a:buNone/>
              <a:defRPr/>
            </a:lvl7pPr>
            <a:lvl8pPr marL="3200400" marR="0" indent="0" algn="ctr" rtl="0">
              <a:spcBef>
                <a:spcPts val="400"/>
              </a:spcBef>
              <a:buClr>
                <a:srgbClr val="888888"/>
              </a:buClr>
              <a:buFont typeface="Arial"/>
              <a:buNone/>
              <a:defRPr/>
            </a:lvl8pPr>
            <a:lvl9pPr marL="3657600" marR="0" indent="0" algn="ctr" rtl="0">
              <a:spcBef>
                <a:spcPts val="400"/>
              </a:spcBef>
              <a:buClr>
                <a:srgbClr val="888888"/>
              </a:buClr>
              <a:buFont typeface="Arial"/>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Intestazione sezione">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722312" y="4406900"/>
            <a:ext cx="7772400" cy="1362075"/>
          </a:xfrm>
          <a:prstGeom prst="rect">
            <a:avLst/>
          </a:prstGeom>
          <a:noFill/>
          <a:ln>
            <a:noFill/>
          </a:ln>
        </p:spPr>
        <p:txBody>
          <a:bodyPr anchor="t"/>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8" name="Shape 28"/>
          <p:cNvSpPr txBox="1">
            <a:spLocks noGrp="1"/>
          </p:cNvSpPr>
          <p:nvPr>
            <p:ph type="body" idx="1"/>
          </p:nvPr>
        </p:nvSpPr>
        <p:spPr>
          <a:xfrm>
            <a:off x="722312" y="2906713"/>
            <a:ext cx="7772400" cy="1500187"/>
          </a:xfrm>
          <a:prstGeom prst="rect">
            <a:avLst/>
          </a:prstGeom>
          <a:noFill/>
          <a:ln>
            <a:noFill/>
          </a:ln>
        </p:spPr>
        <p:txBody>
          <a:bodyPr anchor="b"/>
          <a:lstStyle>
            <a:lvl1pPr marL="0" indent="0" rtl="0">
              <a:spcBef>
                <a:spcPts val="0"/>
              </a:spcBef>
              <a:buClr>
                <a:srgbClr val="888888"/>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Due contenuti">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7"/>
            <a:ext cx="8229600" cy="1143000"/>
          </a:xfrm>
          <a:prstGeom prst="rect">
            <a:avLst/>
          </a:prstGeom>
          <a:noFill/>
          <a:ln>
            <a:noFill/>
          </a:ln>
        </p:spPr>
        <p:txBody>
          <a:bodyPr/>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txBox="1">
            <a:spLocks noGrp="1"/>
          </p:cNvSpPr>
          <p:nvPr>
            <p:ph type="body" idx="1"/>
          </p:nvPr>
        </p:nvSpPr>
        <p:spPr>
          <a:xfrm>
            <a:off x="457200" y="1600200"/>
            <a:ext cx="4038599" cy="4525963"/>
          </a:xfrm>
          <a:prstGeom prst="rect">
            <a:avLst/>
          </a:prstGeom>
          <a:noFill/>
          <a:ln>
            <a:noFill/>
          </a:ln>
        </p:spPr>
        <p:txBody>
          <a:bodyPr/>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5" name="Shape 35"/>
          <p:cNvSpPr txBox="1">
            <a:spLocks noGrp="1"/>
          </p:cNvSpPr>
          <p:nvPr>
            <p:ph type="body" idx="2"/>
          </p:nvPr>
        </p:nvSpPr>
        <p:spPr>
          <a:xfrm>
            <a:off x="4648200" y="1600200"/>
            <a:ext cx="4038599" cy="4525963"/>
          </a:xfrm>
          <a:prstGeom prst="rect">
            <a:avLst/>
          </a:prstGeom>
          <a:noFill/>
          <a:ln>
            <a:noFill/>
          </a:ln>
        </p:spPr>
        <p:txBody>
          <a:bodyPr/>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nfronto">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1"/>
          </p:nvPr>
        </p:nvSpPr>
        <p:spPr>
          <a:xfrm>
            <a:off x="457200" y="1535112"/>
            <a:ext cx="4040187" cy="639762"/>
          </a:xfrm>
          <a:prstGeom prst="rect">
            <a:avLst/>
          </a:prstGeom>
          <a:noFill/>
          <a:ln>
            <a:noFill/>
          </a:ln>
        </p:spPr>
        <p:txBody>
          <a:bodyPr anchor="b"/>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2" name="Shape 42"/>
          <p:cNvSpPr txBox="1">
            <a:spLocks noGrp="1"/>
          </p:cNvSpPr>
          <p:nvPr>
            <p:ph type="body" idx="2"/>
          </p:nvPr>
        </p:nvSpPr>
        <p:spPr>
          <a:xfrm>
            <a:off x="457200" y="2174875"/>
            <a:ext cx="4040187" cy="3951287"/>
          </a:xfrm>
          <a:prstGeom prst="rect">
            <a:avLst/>
          </a:prstGeom>
          <a:noFill/>
          <a:ln>
            <a:noFill/>
          </a:ln>
        </p:spPr>
        <p:txBody>
          <a:bodyPr/>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3"/>
          </p:nvPr>
        </p:nvSpPr>
        <p:spPr>
          <a:xfrm>
            <a:off x="4645025" y="1535112"/>
            <a:ext cx="4041774" cy="639762"/>
          </a:xfrm>
          <a:prstGeom prst="rect">
            <a:avLst/>
          </a:prstGeom>
          <a:noFill/>
          <a:ln>
            <a:noFill/>
          </a:ln>
        </p:spPr>
        <p:txBody>
          <a:bodyPr anchor="b"/>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4" name="Shape 44"/>
          <p:cNvSpPr txBox="1">
            <a:spLocks noGrp="1"/>
          </p:cNvSpPr>
          <p:nvPr>
            <p:ph type="body" idx="4"/>
          </p:nvPr>
        </p:nvSpPr>
        <p:spPr>
          <a:xfrm>
            <a:off x="4645025" y="2174875"/>
            <a:ext cx="4041774" cy="3951287"/>
          </a:xfrm>
          <a:prstGeom prst="rect">
            <a:avLst/>
          </a:prstGeom>
          <a:noFill/>
          <a:ln>
            <a:noFill/>
          </a:ln>
        </p:spPr>
        <p:txBody>
          <a:bodyPr/>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Solo titolo">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Vuota">
    <p:spTree>
      <p:nvGrpSpPr>
        <p:cNvPr id="1" name="Shape 53"/>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uto con didascalia">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anchor="b"/>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Immagine con didascalia">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anchor="b"/>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sp>
      <p:sp>
        <p:nvSpPr>
          <p:cNvPr id="67" name="Shape 67"/>
          <p:cNvSpPr txBox="1">
            <a:spLocks noGrp="1"/>
          </p:cNvSpPr>
          <p:nvPr>
            <p:ph type="body" idx="1"/>
          </p:nvPr>
        </p:nvSpPr>
        <p:spPr>
          <a:xfrm>
            <a:off x="1792288" y="5367337"/>
            <a:ext cx="5486399" cy="804861"/>
          </a:xfrm>
          <a:prstGeom prst="rect">
            <a:avLst/>
          </a:prstGeom>
          <a:noFill/>
          <a:ln>
            <a:noFill/>
          </a:ln>
        </p:spPr>
        <p:txBody>
          <a:bodyPr/>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Shape 9"/>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25" tIns="91425" rIns="91425" bIns="91425" numCol="1" anchor="ctr" anchorCtr="0" compatLnSpc="1">
            <a:prstTxWarp prst="textNoShape">
              <a:avLst/>
            </a:prstTxWarp>
          </a:bodyPr>
          <a:lstStyle/>
          <a:p>
            <a:pPr lvl="0"/>
            <a:endParaRPr lang="it-IT" smtClean="0">
              <a:sym typeface="Arial" charset="0"/>
            </a:endParaRPr>
          </a:p>
        </p:txBody>
      </p:sp>
      <p:sp>
        <p:nvSpPr>
          <p:cNvPr id="1027" name="Shape 10"/>
          <p:cNvSpPr txBox="1">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it-IT" smtClean="0">
              <a:sym typeface="Arial" charset="0"/>
            </a:endParaRPr>
          </a:p>
        </p:txBody>
      </p:sp>
      <p:sp>
        <p:nvSpPr>
          <p:cNvPr id="1028" name="Shape 11"/>
          <p:cNvSpPr txBox="1">
            <a:spLocks noGrp="1"/>
          </p:cNvSpPr>
          <p:nvPr/>
        </p:nvSpPr>
        <p:spPr bwMode="auto">
          <a:xfrm>
            <a:off x="457200" y="6356350"/>
            <a:ext cx="2133600" cy="365125"/>
          </a:xfrm>
          <a:prstGeom prst="rect">
            <a:avLst/>
          </a:prstGeom>
          <a:noFill/>
          <a:ln w="9525">
            <a:noFill/>
            <a:miter lim="800000"/>
            <a:headEnd/>
            <a:tailEnd/>
          </a:ln>
        </p:spPr>
        <p:txBody>
          <a:bodyPr lIns="91425" tIns="91425" rIns="91425" bIns="91425" anchor="ctr"/>
          <a:lstStyle/>
          <a:p>
            <a:pPr>
              <a:defRPr/>
            </a:pPr>
            <a:endParaRPr lang="it-IT"/>
          </a:p>
        </p:txBody>
      </p:sp>
      <p:sp>
        <p:nvSpPr>
          <p:cNvPr id="1029" name="Shape 12"/>
          <p:cNvSpPr txBox="1">
            <a:spLocks noGrp="1"/>
          </p:cNvSpPr>
          <p:nvPr/>
        </p:nvSpPr>
        <p:spPr bwMode="auto">
          <a:xfrm>
            <a:off x="3124200" y="6356350"/>
            <a:ext cx="2895600" cy="365125"/>
          </a:xfrm>
          <a:prstGeom prst="rect">
            <a:avLst/>
          </a:prstGeom>
          <a:noFill/>
          <a:ln w="9525">
            <a:noFill/>
            <a:miter lim="800000"/>
            <a:headEnd/>
            <a:tailEnd/>
          </a:ln>
        </p:spPr>
        <p:txBody>
          <a:bodyPr lIns="91425" tIns="91425" rIns="91425" bIns="91425" anchor="ctr"/>
          <a:lstStyle/>
          <a:p>
            <a:pPr algn="ctr">
              <a:defRPr/>
            </a:pPr>
            <a:endParaRPr lang="it-IT"/>
          </a:p>
        </p:txBody>
      </p:sp>
      <p:sp>
        <p:nvSpPr>
          <p:cNvPr id="1030" name="Shape 13"/>
          <p:cNvSpPr txBox="1">
            <a:spLocks noGrp="1"/>
          </p:cNvSpPr>
          <p:nvPr/>
        </p:nvSpPr>
        <p:spPr bwMode="auto">
          <a:xfrm>
            <a:off x="6553200" y="6356350"/>
            <a:ext cx="2133600" cy="365125"/>
          </a:xfrm>
          <a:prstGeom prst="rect">
            <a:avLst/>
          </a:prstGeom>
          <a:noFill/>
          <a:ln w="9525">
            <a:noFill/>
            <a:miter lim="800000"/>
            <a:headEnd/>
            <a:tailEnd/>
          </a:ln>
        </p:spPr>
        <p:txBody>
          <a:bodyPr lIns="91425" tIns="45700" rIns="91425" bIns="45700" anchor="ctr"/>
          <a:lstStyle/>
          <a:p>
            <a:pPr algn="r">
              <a:buSzPct val="25000"/>
              <a:defRPr/>
            </a:pPr>
            <a:fld id="{BA391606-4424-49A7-A971-A9D26CBD03D5}" type="slidenum">
              <a:rPr lang="it-IT" sz="1200">
                <a:solidFill>
                  <a:srgbClr val="888888"/>
                </a:solidFill>
                <a:latin typeface="Calibri" pitchFamily="34" charset="0"/>
                <a:sym typeface="Calibri" pitchFamily="34" charset="0"/>
              </a:rPr>
              <a:pPr algn="r">
                <a:buSzPct val="25000"/>
                <a:defRPr/>
              </a:pPr>
              <a:t>‹N›</a:t>
            </a:fld>
            <a:endParaRPr lang="it-IT" sz="1200">
              <a:solidFill>
                <a:srgbClr val="888888"/>
              </a:solidFill>
              <a:latin typeface="Calibri" pitchFamily="34" charset="0"/>
              <a:sym typeface="Calibri" pitchFamily="34" charset="0"/>
            </a:endParaRPr>
          </a:p>
        </p:txBody>
      </p:sp>
    </p:spTree>
  </p:cSld>
  <p:clrMap bg1="lt1" tx1="dk1" bg2="dk2" tx2="lt2" accent1="accent1" accent2="accent2" accent3="accent3" accent4="accent4" accent5="accent5" accent6="accent6" hlink="hlink" folHlink="folHlink"/>
  <p:sldLayoutIdLst>
    <p:sldLayoutId id="2147483670" r:id="rId1"/>
    <p:sldLayoutId id="2147483669" r:id="rId2"/>
    <p:sldLayoutId id="2147483668" r:id="rId3"/>
    <p:sldLayoutId id="2147483667" r:id="rId4"/>
    <p:sldLayoutId id="2147483666" r:id="rId5"/>
    <p:sldLayoutId id="2147483665" r:id="rId6"/>
    <p:sldLayoutId id="2147483664" r:id="rId7"/>
    <p:sldLayoutId id="2147483663" r:id="rId8"/>
    <p:sldLayoutId id="2147483662" r:id="rId9"/>
    <p:sldLayoutId id="2147483661" r:id="rId10"/>
    <p:sldLayoutId id="2147483660" r:id="rId11"/>
  </p:sldLayoutIdLst>
  <p:hf sldNum="0" hdr="0" ftr="0" dt="0"/>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charset="0"/>
          <a:cs typeface="Arial" charset="0"/>
          <a:sym typeface="Arial" charset="0"/>
        </a:defRPr>
      </a:lvl3pPr>
      <a:lvl4pPr algn="l" rtl="0" eaLnBrk="0" fontAlgn="base" hangingPunct="0">
        <a:spcBef>
          <a:spcPct val="0"/>
        </a:spcBef>
        <a:spcAft>
          <a:spcPct val="0"/>
        </a:spcAft>
        <a:defRPr sz="1400">
          <a:solidFill>
            <a:srgbClr val="000000"/>
          </a:solidFill>
          <a:latin typeface="Arial" charset="0"/>
          <a:cs typeface="Arial" charset="0"/>
          <a:sym typeface="Arial" charset="0"/>
        </a:defRPr>
      </a:lvl4pPr>
      <a:lvl5pPr algn="l" rtl="0" eaLnBrk="0" fontAlgn="base" hangingPunct="0">
        <a:spcBef>
          <a:spcPct val="0"/>
        </a:spcBef>
        <a:spcAft>
          <a:spcPct val="0"/>
        </a:spcAft>
        <a:defRPr sz="1400">
          <a:solidFill>
            <a:srgbClr val="000000"/>
          </a:solidFill>
          <a:latin typeface="Arial" charset="0"/>
          <a:cs typeface="Arial" charset="0"/>
          <a:sym typeface="Arial" charset="0"/>
        </a:defRPr>
      </a:lvl5pPr>
      <a:lvl6pPr marL="457200" algn="l" rtl="0" eaLnBrk="0" fontAlgn="base" hangingPunct="0">
        <a:spcBef>
          <a:spcPct val="0"/>
        </a:spcBef>
        <a:spcAft>
          <a:spcPct val="0"/>
        </a:spcAft>
        <a:defRPr sz="1400">
          <a:solidFill>
            <a:srgbClr val="000000"/>
          </a:solidFill>
          <a:latin typeface="Arial" charset="0"/>
          <a:cs typeface="Arial" charset="0"/>
          <a:sym typeface="Arial" charset="0"/>
        </a:defRPr>
      </a:lvl6pPr>
      <a:lvl7pPr marL="914400" algn="l" rtl="0" eaLnBrk="0" fontAlgn="base" hangingPunct="0">
        <a:spcBef>
          <a:spcPct val="0"/>
        </a:spcBef>
        <a:spcAft>
          <a:spcPct val="0"/>
        </a:spcAft>
        <a:defRPr sz="1400">
          <a:solidFill>
            <a:srgbClr val="000000"/>
          </a:solidFill>
          <a:latin typeface="Arial" charset="0"/>
          <a:cs typeface="Arial" charset="0"/>
          <a:sym typeface="Arial" charset="0"/>
        </a:defRPr>
      </a:lvl7pPr>
      <a:lvl8pPr marL="1371600" algn="l" rtl="0" eaLnBrk="0" fontAlgn="base" hangingPunct="0">
        <a:spcBef>
          <a:spcPct val="0"/>
        </a:spcBef>
        <a:spcAft>
          <a:spcPct val="0"/>
        </a:spcAft>
        <a:defRPr sz="1400">
          <a:solidFill>
            <a:srgbClr val="000000"/>
          </a:solidFill>
          <a:latin typeface="Arial" charset="0"/>
          <a:cs typeface="Arial" charset="0"/>
          <a:sym typeface="Arial" charset="0"/>
        </a:defRPr>
      </a:lvl8pPr>
      <a:lvl9pPr marL="1828800" algn="l" rtl="0" eaLnBrk="0" fontAlgn="base" hangingPunct="0">
        <a:spcBef>
          <a:spcPct val="0"/>
        </a:spcBef>
        <a:spcAft>
          <a:spcPct val="0"/>
        </a:spcAft>
        <a:defRPr sz="1400">
          <a:solidFill>
            <a:srgbClr val="000000"/>
          </a:solidFill>
          <a:latin typeface="Arial" charset="0"/>
          <a:cs typeface="Arial" charset="0"/>
          <a:sym typeface="Arial" charset="0"/>
        </a:defRPr>
      </a:lvl9pPr>
    </p:titleStyle>
    <p:body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a:ea typeface="Arial"/>
          <a:cs typeface="Arial"/>
          <a:sym typeface="Arial" charset="0"/>
        </a:defRPr>
      </a:lvl3pPr>
      <a:lvl4pPr algn="l" rtl="0" eaLnBrk="0" fontAlgn="base" hangingPunct="0">
        <a:spcBef>
          <a:spcPct val="0"/>
        </a:spcBef>
        <a:spcAft>
          <a:spcPct val="0"/>
        </a:spcAft>
        <a:defRPr sz="1400">
          <a:solidFill>
            <a:srgbClr val="000000"/>
          </a:solidFill>
          <a:latin typeface="Arial"/>
          <a:ea typeface="Arial"/>
          <a:cs typeface="Arial"/>
          <a:sym typeface="Arial" charset="0"/>
        </a:defRPr>
      </a:lvl4pPr>
      <a:lvl5pPr algn="l" rtl="0" eaLnBrk="0" fontAlgn="base" hangingPunct="0">
        <a:spcBef>
          <a:spcPct val="0"/>
        </a:spcBef>
        <a:spcAft>
          <a:spcPct val="0"/>
        </a:spcAft>
        <a:defRPr sz="1400">
          <a:solidFill>
            <a:srgbClr val="000000"/>
          </a:solidFill>
          <a:latin typeface="Arial"/>
          <a:ea typeface="Arial"/>
          <a:cs typeface="Arial"/>
          <a:sym typeface="Arial" charset="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93" name="Group 57"/>
          <p:cNvGraphicFramePr>
            <a:graphicFrameLocks noGrp="1"/>
          </p:cNvGraphicFramePr>
          <p:nvPr/>
        </p:nvGraphicFramePr>
        <p:xfrm>
          <a:off x="179388" y="1125538"/>
          <a:ext cx="8640762" cy="5129212"/>
        </p:xfrm>
        <a:graphic>
          <a:graphicData uri="http://schemas.openxmlformats.org/drawingml/2006/table">
            <a:tbl>
              <a:tblPr/>
              <a:tblGrid>
                <a:gridCol w="8640762"/>
              </a:tblGrid>
              <a:tr h="177800">
                <a:tc>
                  <a:txBody>
                    <a:bodyPr/>
                    <a:lstStyle/>
                    <a:p>
                      <a:pPr marL="0" marR="0" lvl="0" indent="0" algn="l" defTabSz="914400" rtl="0" eaLnBrk="1" fontAlgn="base" latinLnBrk="0" hangingPunct="1">
                        <a:lnSpc>
                          <a:spcPct val="115000"/>
                        </a:lnSpc>
                        <a:spcBef>
                          <a:spcPct val="0"/>
                        </a:spcBef>
                        <a:spcAft>
                          <a:spcPct val="0"/>
                        </a:spcAft>
                        <a:buClrTx/>
                        <a:buSzPct val="25000"/>
                        <a:buFontTx/>
                        <a:buNone/>
                        <a:tabLst/>
                      </a:pPr>
                      <a:r>
                        <a:rPr kumimoji="0" lang="it-IT" sz="1000" b="1" i="0" u="none" strike="noStrike" cap="none" normalizeH="0" baseline="0" smtClean="0">
                          <a:ln>
                            <a:noFill/>
                          </a:ln>
                          <a:solidFill>
                            <a:schemeClr val="tx1"/>
                          </a:solidFill>
                          <a:effectLst/>
                          <a:latin typeface="Arial" charset="0"/>
                          <a:cs typeface="Arial" charset="0"/>
                          <a:sym typeface="Arial" charset="0"/>
                        </a:rPr>
                        <a:t>Titolo del progetto</a:t>
                      </a:r>
                    </a:p>
                  </a:txBody>
                  <a:tcPr marL="38025" marR="380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36C0A"/>
                    </a:solidFill>
                  </a:tcPr>
                </a:tc>
              </a:tr>
              <a:tr h="341313">
                <a:tc>
                  <a:txBody>
                    <a:bodyPr/>
                    <a:lstStyle/>
                    <a:p>
                      <a:pPr marL="0" marR="0" lvl="0" indent="0" algn="l" defTabSz="914400" rtl="0" eaLnBrk="1" fontAlgn="base" latinLnBrk="0" hangingPunct="1">
                        <a:lnSpc>
                          <a:spcPct val="115000"/>
                        </a:lnSpc>
                        <a:spcBef>
                          <a:spcPct val="0"/>
                        </a:spcBef>
                        <a:spcAft>
                          <a:spcPct val="0"/>
                        </a:spcAft>
                        <a:buClrTx/>
                        <a:buSzPct val="25000"/>
                        <a:buFontTx/>
                        <a:buNone/>
                        <a:tabLst/>
                      </a:pPr>
                      <a:r>
                        <a:rPr kumimoji="0" lang="it-IT" sz="1000" b="0" i="1" u="none" strike="noStrike" cap="none" normalizeH="0" baseline="0" smtClean="0">
                          <a:ln>
                            <a:noFill/>
                          </a:ln>
                          <a:solidFill>
                            <a:schemeClr val="tx1"/>
                          </a:solidFill>
                          <a:effectLst/>
                          <a:latin typeface="Arial" charset="0"/>
                          <a:cs typeface="Arial" charset="0"/>
                          <a:sym typeface="Arial" charset="0"/>
                        </a:rPr>
                        <a:t>Campi Flegrei: La sesta marcia di una regione fuoriserie</a:t>
                      </a:r>
                    </a:p>
                  </a:txBody>
                  <a:tcPr marL="38025" marR="380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ABF8F"/>
                    </a:solidFill>
                  </a:tcPr>
                </a:tc>
              </a:tr>
              <a:tr h="177800">
                <a:tc>
                  <a:txBody>
                    <a:bodyPr/>
                    <a:lstStyle/>
                    <a:p>
                      <a:pPr marL="0" marR="0" lvl="0" indent="0" algn="l" defTabSz="914400" rtl="0" eaLnBrk="1" fontAlgn="base" latinLnBrk="0" hangingPunct="1">
                        <a:lnSpc>
                          <a:spcPct val="115000"/>
                        </a:lnSpc>
                        <a:spcBef>
                          <a:spcPct val="0"/>
                        </a:spcBef>
                        <a:spcAft>
                          <a:spcPct val="0"/>
                        </a:spcAft>
                        <a:buClrTx/>
                        <a:buSzPct val="25000"/>
                        <a:buFontTx/>
                        <a:buNone/>
                        <a:tabLst/>
                      </a:pPr>
                      <a:r>
                        <a:rPr kumimoji="0" lang="it-IT" sz="1000" b="1" i="0" u="none" strike="noStrike" cap="none" normalizeH="0" baseline="0" smtClean="0">
                          <a:ln>
                            <a:noFill/>
                          </a:ln>
                          <a:solidFill>
                            <a:srgbClr val="000000"/>
                          </a:solidFill>
                          <a:effectLst/>
                          <a:latin typeface="Arial" charset="0"/>
                          <a:cs typeface="Arial" charset="0"/>
                          <a:sym typeface="Arial" charset="0"/>
                        </a:rPr>
                        <a:t>Abstract del progetto</a:t>
                      </a:r>
                    </a:p>
                  </a:txBody>
                  <a:tcPr marL="33425" marR="334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solidFill>
                      <a:srgbClr val="A5A5A5"/>
                    </a:solidFill>
                  </a:tcPr>
                </a:tc>
              </a:tr>
              <a:tr h="814388">
                <a:tc>
                  <a:txBody>
                    <a:bodyPr/>
                    <a:lstStyle/>
                    <a:p>
                      <a:pPr marL="0" marR="0" lvl="0" indent="0" algn="l" defTabSz="914400" rtl="0" eaLnBrk="1" fontAlgn="base" latinLnBrk="0" hangingPunct="1">
                        <a:lnSpc>
                          <a:spcPct val="115000"/>
                        </a:lnSpc>
                        <a:spcBef>
                          <a:spcPct val="0"/>
                        </a:spcBef>
                        <a:spcAft>
                          <a:spcPct val="0"/>
                        </a:spcAft>
                        <a:buClrTx/>
                        <a:buSzPct val="25000"/>
                        <a:buFontTx/>
                        <a:buNone/>
                        <a:tabLst/>
                      </a:pPr>
                      <a:r>
                        <a:rPr kumimoji="0" lang="it-IT" sz="1000" b="1" i="0" u="none" strike="noStrike" cap="none" normalizeH="0" baseline="0" smtClean="0">
                          <a:ln>
                            <a:noFill/>
                          </a:ln>
                          <a:solidFill>
                            <a:srgbClr val="222222"/>
                          </a:solidFill>
                          <a:effectLst/>
                          <a:latin typeface="Arial" charset="0"/>
                          <a:cs typeface="Arial" charset="0"/>
                          <a:sym typeface="Arial" charset="0"/>
                        </a:rPr>
                        <a:t>Il nostro lavoro consiste nel promuovere delle attività che aumentino la consapevolezza e favoriscano occasioni da poter cogliere da parte di chi vive in questa zona, così da offrire un nuovo slancio culturale e occupazionale ai giovani e in particolare il recupero di aree archeologiche non valorizzate, inclusione e integrazione dei ragazzi di diverse culture e etnie, promozione dei prodotti tipici come vino, miele, frutta e conserve ed alcuni legumi tipici di quel territorio(cicerchie), creando così spazi occupazionali.</a:t>
                      </a:r>
                    </a:p>
                  </a:txBody>
                  <a:tcPr marL="33425" marR="33425" marT="0" marB="0" horzOverflow="overflow">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solidFill>
                      <a:srgbClr val="666666"/>
                    </a:solidFill>
                  </a:tcPr>
                </a:tc>
              </a:tr>
              <a:tr h="177800">
                <a:tc>
                  <a:txBody>
                    <a:bodyPr/>
                    <a:lstStyle/>
                    <a:p>
                      <a:pPr marL="0" marR="0" lvl="0" indent="0" algn="l" defTabSz="914400" rtl="0" eaLnBrk="1" fontAlgn="base" latinLnBrk="0" hangingPunct="1">
                        <a:lnSpc>
                          <a:spcPct val="115000"/>
                        </a:lnSpc>
                        <a:spcBef>
                          <a:spcPct val="0"/>
                        </a:spcBef>
                        <a:spcAft>
                          <a:spcPct val="0"/>
                        </a:spcAft>
                        <a:buClrTx/>
                        <a:buSzPct val="25000"/>
                        <a:buFontTx/>
                        <a:buNone/>
                        <a:tabLst/>
                      </a:pPr>
                      <a:r>
                        <a:rPr kumimoji="0" lang="it-IT" sz="1000" b="1" i="0" u="none" strike="noStrike" cap="none" normalizeH="0" baseline="0" smtClean="0">
                          <a:ln>
                            <a:noFill/>
                          </a:ln>
                          <a:solidFill>
                            <a:schemeClr val="tx1"/>
                          </a:solidFill>
                          <a:effectLst/>
                          <a:latin typeface="Arial" charset="0"/>
                          <a:cs typeface="Arial" charset="0"/>
                          <a:sym typeface="Arial" charset="0"/>
                        </a:rPr>
                        <a:t>Analisi del bisogno</a:t>
                      </a:r>
                    </a:p>
                  </a:txBody>
                  <a:tcPr marL="38025" marR="380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CDDC"/>
                    </a:solidFill>
                  </a:tcPr>
                </a:tc>
              </a:tr>
              <a:tr h="398463">
                <a:tc>
                  <a:txBody>
                    <a:bodyPr/>
                    <a:lstStyle/>
                    <a:p>
                      <a:pPr marL="0" marR="0" lvl="0" indent="0" algn="l" defTabSz="914400" rtl="0" eaLnBrk="1" fontAlgn="base" latinLnBrk="0" hangingPunct="1">
                        <a:lnSpc>
                          <a:spcPct val="115000"/>
                        </a:lnSpc>
                        <a:spcBef>
                          <a:spcPct val="0"/>
                        </a:spcBef>
                        <a:spcAft>
                          <a:spcPct val="0"/>
                        </a:spcAft>
                        <a:buClrTx/>
                        <a:buSzPct val="25000"/>
                        <a:buFontTx/>
                        <a:buNone/>
                        <a:tabLst/>
                      </a:pPr>
                      <a:r>
                        <a:rPr kumimoji="0" lang="it-IT" sz="1000" b="0" i="0" u="none" strike="noStrike" cap="none" normalizeH="0" baseline="0" smtClean="0">
                          <a:ln>
                            <a:noFill/>
                          </a:ln>
                          <a:solidFill>
                            <a:schemeClr val="tx1"/>
                          </a:solidFill>
                          <a:effectLst/>
                          <a:latin typeface="Arial" charset="0"/>
                          <a:cs typeface="Arial" charset="0"/>
                          <a:sym typeface="Arial" charset="0"/>
                        </a:rPr>
                        <a:t>L’area flegrea presenta alcuni siti archeologici di notevole rilievo culturale che si trovano in uno stato di abbandono in campi incolti dove sarebbe possibile coltivare prodotti tipici del luogo grazie anche alla presenza di molti giovani inoccupati e di una cospicua presenza di ragazzi di etnie diverse.</a:t>
                      </a:r>
                    </a:p>
                  </a:txBody>
                  <a:tcPr marL="38025" marR="380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DDE8"/>
                    </a:solidFill>
                  </a:tcPr>
                </a:tc>
              </a:tr>
              <a:tr h="177800">
                <a:tc>
                  <a:txBody>
                    <a:bodyPr/>
                    <a:lstStyle/>
                    <a:p>
                      <a:pPr marL="0" marR="0" lvl="0" indent="0" algn="l" defTabSz="914400" rtl="0" eaLnBrk="1" fontAlgn="base" latinLnBrk="0" hangingPunct="1">
                        <a:lnSpc>
                          <a:spcPct val="115000"/>
                        </a:lnSpc>
                        <a:spcBef>
                          <a:spcPct val="0"/>
                        </a:spcBef>
                        <a:spcAft>
                          <a:spcPct val="0"/>
                        </a:spcAft>
                        <a:buClrTx/>
                        <a:buSzPct val="25000"/>
                        <a:buFontTx/>
                        <a:buNone/>
                        <a:tabLst/>
                      </a:pPr>
                      <a:r>
                        <a:rPr kumimoji="0" lang="it-IT" sz="1000" b="1" i="0" u="none" strike="noStrike" cap="none" normalizeH="0" baseline="0" smtClean="0">
                          <a:ln>
                            <a:noFill/>
                          </a:ln>
                          <a:solidFill>
                            <a:schemeClr val="tx1"/>
                          </a:solidFill>
                          <a:effectLst/>
                          <a:latin typeface="Arial" charset="0"/>
                          <a:cs typeface="Arial" charset="0"/>
                          <a:sym typeface="Arial" charset="0"/>
                        </a:rPr>
                        <a:t>Obiettivo</a:t>
                      </a:r>
                    </a:p>
                  </a:txBody>
                  <a:tcPr marL="38025" marR="380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2A1C7"/>
                    </a:solidFill>
                  </a:tcPr>
                </a:tc>
              </a:tr>
              <a:tr h="355600">
                <a:tc>
                  <a:txBody>
                    <a:bodyPr/>
                    <a:lstStyle/>
                    <a:p>
                      <a:pPr marL="0" marR="0" lvl="0" indent="0" algn="l" defTabSz="914400" rtl="0" eaLnBrk="1" fontAlgn="base" latinLnBrk="0" hangingPunct="1">
                        <a:lnSpc>
                          <a:spcPct val="115000"/>
                        </a:lnSpc>
                        <a:spcBef>
                          <a:spcPct val="0"/>
                        </a:spcBef>
                        <a:spcAft>
                          <a:spcPct val="0"/>
                        </a:spcAft>
                        <a:buClrTx/>
                        <a:buSzPct val="25000"/>
                        <a:buFontTx/>
                        <a:buNone/>
                        <a:tabLst/>
                      </a:pPr>
                      <a:r>
                        <a:rPr kumimoji="0" lang="it-IT" sz="1000" b="0" i="0" u="none" strike="noStrike" cap="none" normalizeH="0" baseline="0" smtClean="0">
                          <a:ln>
                            <a:noFill/>
                          </a:ln>
                          <a:solidFill>
                            <a:schemeClr val="tx1"/>
                          </a:solidFill>
                          <a:effectLst/>
                          <a:latin typeface="Calibri" pitchFamily="34" charset="0"/>
                          <a:cs typeface="Arial" charset="0"/>
                          <a:sym typeface="Calibri" pitchFamily="34" charset="0"/>
                        </a:rPr>
                        <a:t>Recupero di aree archeologiche non valorizzate,  inclusione e integrazione di giovani di diverse etnie, promozione di prodotti alimntari tipici, per creare così nuove occupazzioni</a:t>
                      </a:r>
                    </a:p>
                  </a:txBody>
                  <a:tcPr marL="38025" marR="380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0D9"/>
                    </a:solidFill>
                  </a:tcPr>
                </a:tc>
              </a:tr>
              <a:tr h="177800">
                <a:tc>
                  <a:txBody>
                    <a:bodyPr/>
                    <a:lstStyle/>
                    <a:p>
                      <a:pPr marL="0" marR="0" lvl="0" indent="0" algn="l" defTabSz="914400" rtl="0" eaLnBrk="1" fontAlgn="base" latinLnBrk="0" hangingPunct="1">
                        <a:lnSpc>
                          <a:spcPct val="115000"/>
                        </a:lnSpc>
                        <a:spcBef>
                          <a:spcPct val="0"/>
                        </a:spcBef>
                        <a:spcAft>
                          <a:spcPct val="0"/>
                        </a:spcAft>
                        <a:buClrTx/>
                        <a:buSzPct val="25000"/>
                        <a:buFontTx/>
                        <a:buNone/>
                        <a:tabLst/>
                      </a:pPr>
                      <a:r>
                        <a:rPr kumimoji="0" lang="it-IT" sz="1000" b="1" i="0" u="none" strike="noStrike" cap="none" normalizeH="0" baseline="0" smtClean="0">
                          <a:ln>
                            <a:noFill/>
                          </a:ln>
                          <a:solidFill>
                            <a:srgbClr val="000000"/>
                          </a:solidFill>
                          <a:effectLst/>
                          <a:latin typeface="Arial" charset="0"/>
                          <a:cs typeface="Arial" charset="0"/>
                          <a:sym typeface="Arial" charset="0"/>
                        </a:rPr>
                        <a:t>Beneficiari</a:t>
                      </a:r>
                    </a:p>
                  </a:txBody>
                  <a:tcPr marL="38025" marR="380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r>
              <a:tr h="276225">
                <a:tc>
                  <a:txBody>
                    <a:bodyPr/>
                    <a:lstStyle/>
                    <a:p>
                      <a:pPr marL="0" marR="0" lvl="0" indent="0" algn="l" defTabSz="914400" rtl="0" eaLnBrk="1" fontAlgn="base" latinLnBrk="0" hangingPunct="1">
                        <a:lnSpc>
                          <a:spcPct val="115000"/>
                        </a:lnSpc>
                        <a:spcBef>
                          <a:spcPct val="0"/>
                        </a:spcBef>
                        <a:spcAft>
                          <a:spcPct val="0"/>
                        </a:spcAft>
                        <a:buClrTx/>
                        <a:buSzPct val="25000"/>
                        <a:buFontTx/>
                        <a:buNone/>
                        <a:tabLst/>
                      </a:pPr>
                      <a:r>
                        <a:rPr kumimoji="0" lang="it-IT" sz="1000" b="0" i="1" u="none" strike="noStrike" cap="none" normalizeH="0" baseline="0" smtClean="0">
                          <a:ln>
                            <a:noFill/>
                          </a:ln>
                          <a:solidFill>
                            <a:srgbClr val="000000"/>
                          </a:solidFill>
                          <a:effectLst/>
                          <a:latin typeface="Arial" charset="0"/>
                          <a:cs typeface="Arial" charset="0"/>
                          <a:sym typeface="Arial" charset="0"/>
                        </a:rPr>
                        <a:t>Giovani da 16 a 25 anni, inoccupati e disoccupati della zona flegrea che offre tante opportunità di lavoro poco sfruttate</a:t>
                      </a:r>
                    </a:p>
                  </a:txBody>
                  <a:tcPr marL="38025" marR="380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66"/>
                    </a:solidFill>
                  </a:tcPr>
                </a:tc>
              </a:tr>
              <a:tr h="177800">
                <a:tc>
                  <a:txBody>
                    <a:bodyPr/>
                    <a:lstStyle/>
                    <a:p>
                      <a:pPr marL="0" marR="0" lvl="0" indent="0" algn="l" defTabSz="914400" rtl="0" eaLnBrk="1" fontAlgn="base" latinLnBrk="0" hangingPunct="1">
                        <a:lnSpc>
                          <a:spcPct val="115000"/>
                        </a:lnSpc>
                        <a:spcBef>
                          <a:spcPct val="0"/>
                        </a:spcBef>
                        <a:spcAft>
                          <a:spcPct val="0"/>
                        </a:spcAft>
                        <a:buClrTx/>
                        <a:buSzPct val="25000"/>
                        <a:buFontTx/>
                        <a:buNone/>
                        <a:tabLst/>
                      </a:pPr>
                      <a:r>
                        <a:rPr kumimoji="0" lang="it-IT" sz="1000" b="1" i="0" u="none" strike="noStrike" cap="none" normalizeH="0" baseline="0" smtClean="0">
                          <a:ln>
                            <a:noFill/>
                          </a:ln>
                          <a:solidFill>
                            <a:schemeClr val="tx1"/>
                          </a:solidFill>
                          <a:effectLst/>
                          <a:latin typeface="Arial" charset="0"/>
                          <a:cs typeface="Arial" charset="0"/>
                          <a:sym typeface="Arial" charset="0"/>
                        </a:rPr>
                        <a:t>Risultati attesi</a:t>
                      </a:r>
                    </a:p>
                  </a:txBody>
                  <a:tcPr marL="38025" marR="380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r>
              <a:tr h="211138">
                <a:tc>
                  <a:txBody>
                    <a:bodyPr/>
                    <a:lstStyle/>
                    <a:p>
                      <a:pPr marL="0" marR="0" lvl="0" indent="0" algn="l" defTabSz="914400" rtl="0" eaLnBrk="1" fontAlgn="base" latinLnBrk="0" hangingPunct="1">
                        <a:lnSpc>
                          <a:spcPct val="115000"/>
                        </a:lnSpc>
                        <a:spcBef>
                          <a:spcPct val="0"/>
                        </a:spcBef>
                        <a:spcAft>
                          <a:spcPct val="0"/>
                        </a:spcAft>
                        <a:buClrTx/>
                        <a:buSzPct val="25000"/>
                        <a:buFontTx/>
                        <a:buNone/>
                        <a:tabLst/>
                      </a:pPr>
                      <a:r>
                        <a:rPr kumimoji="0" lang="it-IT" sz="1000" b="0" i="1" u="none" strike="noStrike" cap="none" normalizeH="0" baseline="0" smtClean="0">
                          <a:ln>
                            <a:noFill/>
                          </a:ln>
                          <a:solidFill>
                            <a:schemeClr val="tx1"/>
                          </a:solidFill>
                          <a:effectLst/>
                          <a:latin typeface="Arial" charset="0"/>
                          <a:cs typeface="Arial" charset="0"/>
                          <a:sym typeface="Arial" charset="0"/>
                        </a:rPr>
                        <a:t>Creare nuove occasioni di lavoro in un territorio ricco di opportunità</a:t>
                      </a:r>
                    </a:p>
                  </a:txBody>
                  <a:tcPr marL="38025" marR="380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0DD7F"/>
                    </a:solidFill>
                  </a:tcPr>
                </a:tc>
              </a:tr>
              <a:tr h="177800">
                <a:tc>
                  <a:txBody>
                    <a:bodyPr/>
                    <a:lstStyle/>
                    <a:p>
                      <a:pPr marL="0" marR="0" lvl="0" indent="0" algn="l" defTabSz="914400" rtl="0" eaLnBrk="1" fontAlgn="base" latinLnBrk="0" hangingPunct="1">
                        <a:lnSpc>
                          <a:spcPct val="115000"/>
                        </a:lnSpc>
                        <a:spcBef>
                          <a:spcPct val="0"/>
                        </a:spcBef>
                        <a:spcAft>
                          <a:spcPct val="0"/>
                        </a:spcAft>
                        <a:buClrTx/>
                        <a:buSzPct val="25000"/>
                        <a:buFontTx/>
                        <a:buNone/>
                        <a:tabLst/>
                      </a:pPr>
                      <a:r>
                        <a:rPr kumimoji="0" lang="it-IT" sz="1000" b="1" i="0" u="none" strike="noStrike" cap="none" normalizeH="0" baseline="0" smtClean="0">
                          <a:ln>
                            <a:noFill/>
                          </a:ln>
                          <a:solidFill>
                            <a:schemeClr val="tx1"/>
                          </a:solidFill>
                          <a:effectLst/>
                          <a:latin typeface="Arial" charset="0"/>
                          <a:cs typeface="Arial" charset="0"/>
                          <a:sym typeface="Arial" charset="0"/>
                        </a:rPr>
                        <a:t>Partners</a:t>
                      </a:r>
                    </a:p>
                  </a:txBody>
                  <a:tcPr marL="38025" marR="380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9594"/>
                    </a:solidFill>
                  </a:tcPr>
                </a:tc>
              </a:tr>
              <a:tr h="284163">
                <a:tc>
                  <a:txBody>
                    <a:bodyPr/>
                    <a:lstStyle/>
                    <a:p>
                      <a:pPr marL="0" marR="0" lvl="0" indent="0" algn="l" defTabSz="914400" rtl="0" eaLnBrk="1" fontAlgn="base" latinLnBrk="0" hangingPunct="1">
                        <a:lnSpc>
                          <a:spcPct val="115000"/>
                        </a:lnSpc>
                        <a:spcBef>
                          <a:spcPct val="0"/>
                        </a:spcBef>
                        <a:spcAft>
                          <a:spcPct val="0"/>
                        </a:spcAft>
                        <a:buClrTx/>
                        <a:buSzPct val="25000"/>
                        <a:buFontTx/>
                        <a:buNone/>
                        <a:tabLst/>
                      </a:pPr>
                      <a:r>
                        <a:rPr kumimoji="0" lang="it-IT" sz="1000" b="0" i="1" u="none" strike="noStrike" cap="none" normalizeH="0" baseline="0" smtClean="0">
                          <a:ln>
                            <a:noFill/>
                          </a:ln>
                          <a:solidFill>
                            <a:srgbClr val="000000"/>
                          </a:solidFill>
                          <a:effectLst/>
                          <a:latin typeface="Arial" charset="0"/>
                          <a:cs typeface="Arial" charset="0"/>
                          <a:sym typeface="Arial" charset="0"/>
                        </a:rPr>
                        <a:t>Comune di Bacoli, Comunità di Sant’Egidio, Coldiretti e aziende di prodotti tipici locali</a:t>
                      </a:r>
                    </a:p>
                  </a:txBody>
                  <a:tcPr marL="38025" marR="380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6B5"/>
                    </a:solidFill>
                  </a:tcPr>
                </a:tc>
              </a:tr>
              <a:tr h="180975">
                <a:tc>
                  <a:txBody>
                    <a:bodyPr/>
                    <a:lstStyle/>
                    <a:p>
                      <a:pPr marL="0" marR="0" lvl="0" indent="0" algn="l" defTabSz="914400" rtl="0" eaLnBrk="1" fontAlgn="base" latinLnBrk="0" hangingPunct="1">
                        <a:lnSpc>
                          <a:spcPct val="115000"/>
                        </a:lnSpc>
                        <a:spcBef>
                          <a:spcPct val="0"/>
                        </a:spcBef>
                        <a:spcAft>
                          <a:spcPct val="0"/>
                        </a:spcAft>
                        <a:buClrTx/>
                        <a:buSzPct val="25000"/>
                        <a:buFontTx/>
                        <a:buNone/>
                        <a:tabLst/>
                      </a:pPr>
                      <a:r>
                        <a:rPr kumimoji="0" lang="it-IT" sz="1000" b="1" i="0" u="none" strike="noStrike" cap="none" normalizeH="0" baseline="0" smtClean="0">
                          <a:ln>
                            <a:noFill/>
                          </a:ln>
                          <a:solidFill>
                            <a:srgbClr val="000000"/>
                          </a:solidFill>
                          <a:effectLst/>
                          <a:latin typeface="Arial" charset="0"/>
                          <a:cs typeface="Arial" charset="0"/>
                          <a:sym typeface="Arial" charset="0"/>
                        </a:rPr>
                        <a:t>Tecnologie  utilizzate</a:t>
                      </a:r>
                    </a:p>
                  </a:txBody>
                  <a:tcPr marL="38025" marR="380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5050"/>
                    </a:solidFill>
                  </a:tcPr>
                </a:tc>
              </a:tr>
              <a:tr h="219075">
                <a:tc>
                  <a:txBody>
                    <a:bodyPr/>
                    <a:lstStyle/>
                    <a:p>
                      <a:pPr marL="0" marR="0" lvl="0" indent="0" algn="l" defTabSz="914400" rtl="0" eaLnBrk="1" fontAlgn="base" latinLnBrk="0" hangingPunct="1">
                        <a:lnSpc>
                          <a:spcPct val="115000"/>
                        </a:lnSpc>
                        <a:spcBef>
                          <a:spcPct val="0"/>
                        </a:spcBef>
                        <a:spcAft>
                          <a:spcPct val="0"/>
                        </a:spcAft>
                        <a:buClrTx/>
                        <a:buSzPct val="25000"/>
                        <a:buFontTx/>
                        <a:buNone/>
                        <a:tabLst/>
                      </a:pPr>
                      <a:r>
                        <a:rPr kumimoji="0" lang="it-IT" sz="1000" b="0" i="1" u="none" strike="noStrike" cap="none" normalizeH="0" baseline="0" smtClean="0">
                          <a:ln>
                            <a:noFill/>
                          </a:ln>
                          <a:solidFill>
                            <a:schemeClr val="tx1"/>
                          </a:solidFill>
                          <a:effectLst/>
                          <a:latin typeface="Arial" charset="0"/>
                          <a:cs typeface="Arial" charset="0"/>
                          <a:sym typeface="Arial" charset="0"/>
                        </a:rPr>
                        <a:t>HTML, PHP, MySQL, SERVER WEB</a:t>
                      </a:r>
                    </a:p>
                  </a:txBody>
                  <a:tcPr marL="38025" marR="380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7C80"/>
                    </a:solidFill>
                  </a:tcPr>
                </a:tc>
              </a:tr>
              <a:tr h="177800">
                <a:tc>
                  <a:txBody>
                    <a:bodyPr/>
                    <a:lstStyle/>
                    <a:p>
                      <a:pPr marL="0" marR="0" lvl="0" indent="0" algn="l" defTabSz="914400" rtl="0" eaLnBrk="1" fontAlgn="base" latinLnBrk="0" hangingPunct="1">
                        <a:lnSpc>
                          <a:spcPct val="115000"/>
                        </a:lnSpc>
                        <a:spcBef>
                          <a:spcPct val="0"/>
                        </a:spcBef>
                        <a:spcAft>
                          <a:spcPct val="0"/>
                        </a:spcAft>
                        <a:buClrTx/>
                        <a:buSzPct val="25000"/>
                        <a:buFontTx/>
                        <a:buNone/>
                        <a:tabLst/>
                      </a:pPr>
                      <a:r>
                        <a:rPr kumimoji="0" lang="it-IT" sz="1000" b="1" i="0" u="none" strike="noStrike" cap="none" normalizeH="0" baseline="0" smtClean="0">
                          <a:ln>
                            <a:noFill/>
                          </a:ln>
                          <a:solidFill>
                            <a:schemeClr val="tx1"/>
                          </a:solidFill>
                          <a:effectLst/>
                          <a:latin typeface="Arial" charset="0"/>
                          <a:cs typeface="Arial" charset="0"/>
                          <a:sym typeface="Arial" charset="0"/>
                        </a:rPr>
                        <a:t>Durata del progetto e attività</a:t>
                      </a:r>
                    </a:p>
                  </a:txBody>
                  <a:tcPr marL="38025" marR="380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198438">
                <a:tc>
                  <a:txBody>
                    <a:bodyPr/>
                    <a:lstStyle/>
                    <a:p>
                      <a:pPr marL="0" marR="0" lvl="0" indent="0" algn="l" defTabSz="914400" rtl="0" eaLnBrk="1" fontAlgn="base" latinLnBrk="0" hangingPunct="1">
                        <a:lnSpc>
                          <a:spcPct val="115000"/>
                        </a:lnSpc>
                        <a:spcBef>
                          <a:spcPct val="0"/>
                        </a:spcBef>
                        <a:spcAft>
                          <a:spcPct val="0"/>
                        </a:spcAft>
                        <a:buClrTx/>
                        <a:buSzPct val="25000"/>
                        <a:buFontTx/>
                        <a:buNone/>
                        <a:tabLst/>
                      </a:pPr>
                      <a:r>
                        <a:rPr kumimoji="0" lang="it-IT" sz="1000" b="0" i="1" u="none" strike="noStrike" cap="none" normalizeH="0" baseline="0" smtClean="0">
                          <a:ln>
                            <a:noFill/>
                          </a:ln>
                          <a:solidFill>
                            <a:schemeClr val="tx1"/>
                          </a:solidFill>
                          <a:effectLst/>
                          <a:latin typeface="Arial" charset="0"/>
                          <a:cs typeface="Arial" charset="0"/>
                          <a:sym typeface="Arial" charset="0"/>
                        </a:rPr>
                        <a:t>Un anno per l’avvio,se gli obiettivi prefissati vengono raggiunti, il progetto prosegue finché darà profitti</a:t>
                      </a:r>
                    </a:p>
                  </a:txBody>
                  <a:tcPr marL="38025" marR="380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7CFFF"/>
                    </a:solidFill>
                  </a:tcPr>
                </a:tc>
              </a:tr>
              <a:tr h="177800">
                <a:tc>
                  <a:txBody>
                    <a:bodyPr/>
                    <a:lstStyle/>
                    <a:p>
                      <a:pPr marL="0" marR="0" lvl="0" indent="0" algn="l" defTabSz="914400" rtl="0" eaLnBrk="1" fontAlgn="base" latinLnBrk="0" hangingPunct="1">
                        <a:lnSpc>
                          <a:spcPct val="115000"/>
                        </a:lnSpc>
                        <a:spcBef>
                          <a:spcPct val="0"/>
                        </a:spcBef>
                        <a:spcAft>
                          <a:spcPct val="0"/>
                        </a:spcAft>
                        <a:buClrTx/>
                        <a:buSzPct val="25000"/>
                        <a:buFontTx/>
                        <a:buNone/>
                        <a:tabLst/>
                      </a:pPr>
                      <a:r>
                        <a:rPr kumimoji="0" lang="it-IT" sz="1000" b="1" i="0" u="none" strike="noStrike" cap="none" normalizeH="0" baseline="0" smtClean="0">
                          <a:ln>
                            <a:noFill/>
                          </a:ln>
                          <a:solidFill>
                            <a:schemeClr val="tx1"/>
                          </a:solidFill>
                          <a:effectLst/>
                          <a:latin typeface="Arial" charset="0"/>
                          <a:cs typeface="Arial" charset="0"/>
                          <a:sym typeface="Arial" charset="0"/>
                        </a:rPr>
                        <a:t>Costi</a:t>
                      </a:r>
                    </a:p>
                  </a:txBody>
                  <a:tcPr marL="38025" marR="380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r>
              <a:tr h="249238">
                <a:tc>
                  <a:txBody>
                    <a:bodyPr/>
                    <a:lstStyle/>
                    <a:p>
                      <a:pPr marL="0" marR="0" lvl="0" indent="0" algn="l" defTabSz="914400" rtl="0" eaLnBrk="1" fontAlgn="base" latinLnBrk="0" hangingPunct="1">
                        <a:lnSpc>
                          <a:spcPct val="115000"/>
                        </a:lnSpc>
                        <a:spcBef>
                          <a:spcPct val="0"/>
                        </a:spcBef>
                        <a:spcAft>
                          <a:spcPct val="0"/>
                        </a:spcAft>
                        <a:buClrTx/>
                        <a:buSzPct val="25000"/>
                        <a:buFontTx/>
                        <a:buNone/>
                        <a:tabLst/>
                      </a:pPr>
                      <a:r>
                        <a:rPr kumimoji="0" lang="it-IT" sz="1000" b="0" i="1" u="none" strike="noStrike" cap="none" normalizeH="0" baseline="0" smtClean="0">
                          <a:ln>
                            <a:noFill/>
                          </a:ln>
                          <a:solidFill>
                            <a:schemeClr val="tx1"/>
                          </a:solidFill>
                          <a:effectLst/>
                          <a:latin typeface="Arial" charset="0"/>
                          <a:cs typeface="Arial" charset="0"/>
                          <a:sym typeface="Arial" charset="0"/>
                        </a:rPr>
                        <a:t>Indicare il dettaglio dei costi del progetto compilando il modello di </a:t>
                      </a:r>
                      <a:r>
                        <a:rPr kumimoji="0" lang="it-IT" sz="1000" b="1" i="1" u="none" strike="noStrike" cap="none" normalizeH="0" baseline="0" smtClean="0">
                          <a:ln>
                            <a:noFill/>
                          </a:ln>
                          <a:solidFill>
                            <a:schemeClr val="tx1"/>
                          </a:solidFill>
                          <a:effectLst/>
                          <a:latin typeface="Arial" charset="0"/>
                          <a:cs typeface="Arial" charset="0"/>
                          <a:sym typeface="Arial" charset="0"/>
                        </a:rPr>
                        <a:t>budget</a:t>
                      </a:r>
                    </a:p>
                  </a:txBody>
                  <a:tcPr marL="38025" marR="380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
        <p:nvSpPr>
          <p:cNvPr id="85" name="Shape 85"/>
          <p:cNvSpPr txBox="1"/>
          <p:nvPr/>
        </p:nvSpPr>
        <p:spPr>
          <a:xfrm>
            <a:off x="1641475" y="200025"/>
            <a:ext cx="5478463" cy="1033463"/>
          </a:xfrm>
          <a:prstGeom prst="rect">
            <a:avLst/>
          </a:prstGeom>
          <a:noFill/>
          <a:ln>
            <a:noFill/>
          </a:ln>
        </p:spPr>
        <p:txBody>
          <a:bodyPr lIns="91425" tIns="45700" rIns="91425" bIns="45700"/>
          <a:lstStyle/>
          <a:p>
            <a:pPr marL="342900" indent="-342900" algn="ctr" fontAlgn="auto">
              <a:spcBef>
                <a:spcPts val="0"/>
              </a:spcBef>
              <a:spcAft>
                <a:spcPts val="0"/>
              </a:spcAft>
              <a:buSzPct val="25000"/>
              <a:defRPr/>
            </a:pPr>
            <a:r>
              <a:rPr lang="it-IT" sz="2400" b="1" kern="0">
                <a:solidFill>
                  <a:srgbClr val="800000"/>
                </a:solidFill>
                <a:latin typeface="Times New Roman"/>
                <a:ea typeface="Times New Roman"/>
                <a:cs typeface="Times New Roman"/>
                <a:sym typeface="Times New Roman"/>
              </a:rPr>
              <a:t>Piano di sviluppo</a:t>
            </a:r>
          </a:p>
          <a:p>
            <a:pPr fontAlgn="auto">
              <a:lnSpc>
                <a:spcPct val="88043"/>
              </a:lnSpc>
              <a:spcBef>
                <a:spcPts val="0"/>
              </a:spcBef>
              <a:spcAft>
                <a:spcPts val="0"/>
              </a:spcAft>
              <a:buClr>
                <a:schemeClr val="dk1"/>
              </a:buClr>
              <a:buSzPct val="68750"/>
              <a:buFont typeface="Arial"/>
              <a:buNone/>
              <a:defRPr/>
            </a:pPr>
            <a:r>
              <a:rPr lang="it-IT" sz="1600" b="1" kern="0">
                <a:solidFill>
                  <a:srgbClr val="800000"/>
                </a:solidFill>
                <a:latin typeface="Times New Roman"/>
                <a:ea typeface="Times New Roman"/>
                <a:cs typeface="Times New Roman"/>
                <a:sym typeface="Times New Roman"/>
              </a:rPr>
              <a:t>   Campi Flegrei: La sesta marcia di una regione fuori serie</a:t>
            </a:r>
          </a:p>
          <a:p>
            <a:pPr fontAlgn="auto">
              <a:spcBef>
                <a:spcPts val="0"/>
              </a:spcBef>
              <a:spcAft>
                <a:spcPts val="0"/>
              </a:spcAft>
              <a:buSzPct val="25000"/>
              <a:defRPr/>
            </a:pPr>
            <a:r>
              <a:rPr lang="it-IT" sz="1200" b="1" kern="0">
                <a:solidFill>
                  <a:srgbClr val="800000"/>
                </a:solidFill>
                <a:latin typeface="Times New Roman"/>
                <a:ea typeface="Times New Roman"/>
                <a:cs typeface="Times New Roman"/>
                <a:sym typeface="Times New Roman"/>
              </a:rPr>
              <a:t>                                           5M ITIS “Galileo Ferraris”</a:t>
            </a:r>
          </a:p>
          <a:p>
            <a:pPr marL="342900" indent="-342900" algn="ctr" fontAlgn="auto">
              <a:spcBef>
                <a:spcPts val="0"/>
              </a:spcBef>
              <a:spcAft>
                <a:spcPts val="0"/>
              </a:spcAft>
              <a:defRPr/>
            </a:pPr>
            <a:endParaRPr sz="2400" b="1" kern="0">
              <a:solidFill>
                <a:srgbClr val="800000"/>
              </a:solidFill>
              <a:latin typeface="Times New Roman"/>
              <a:ea typeface="Times New Roman"/>
              <a:cs typeface="Times New Roman"/>
              <a:sym typeface="Times New Roman"/>
            </a:endParaRPr>
          </a:p>
          <a:p>
            <a:pPr marL="342900" indent="-342900" algn="ctr" fontAlgn="auto">
              <a:spcBef>
                <a:spcPts val="0"/>
              </a:spcBef>
              <a:spcAft>
                <a:spcPts val="0"/>
              </a:spcAft>
              <a:buSzPct val="25000"/>
              <a:defRPr/>
            </a:pPr>
            <a:r>
              <a:rPr lang="it-IT" sz="2400" b="1" kern="0">
                <a:solidFill>
                  <a:srgbClr val="800000"/>
                </a:solidFill>
                <a:latin typeface="Times New Roman"/>
                <a:ea typeface="Times New Roman"/>
                <a:cs typeface="Times New Roman"/>
                <a:sym typeface="Times New Roman"/>
              </a:rPr>
              <a:t> </a:t>
            </a:r>
          </a:p>
          <a:p>
            <a:pPr marL="342900" indent="-342900" algn="ctr" fontAlgn="auto">
              <a:spcBef>
                <a:spcPts val="480"/>
              </a:spcBef>
              <a:spcAft>
                <a:spcPts val="0"/>
              </a:spcAft>
              <a:defRPr/>
            </a:pPr>
            <a:endParaRPr sz="2400" b="1" kern="0">
              <a:solidFill>
                <a:srgbClr val="800000"/>
              </a:solidFill>
              <a:latin typeface="Times New Roman"/>
              <a:ea typeface="Times New Roman"/>
              <a:cs typeface="Times New Roman"/>
              <a:sym typeface="Times New Roman"/>
            </a:endParaRPr>
          </a:p>
          <a:p>
            <a:pPr marL="342900" indent="-342900" algn="ctr" fontAlgn="auto">
              <a:spcBef>
                <a:spcPts val="260"/>
              </a:spcBef>
              <a:spcAft>
                <a:spcPts val="0"/>
              </a:spcAft>
              <a:defRPr/>
            </a:pPr>
            <a:endParaRPr sz="1300" b="1" kern="0">
              <a:solidFill>
                <a:srgbClr val="800000"/>
              </a:solidFill>
              <a:latin typeface="Times New Roman"/>
              <a:ea typeface="Times New Roman"/>
              <a:cs typeface="Times New Roman"/>
              <a:sym typeface="Times New Roman"/>
            </a:endParaRP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hape 90"/>
          <p:cNvSpPr txBox="1">
            <a:spLocks noChangeArrowheads="1"/>
          </p:cNvSpPr>
          <p:nvPr/>
        </p:nvSpPr>
        <p:spPr bwMode="auto">
          <a:xfrm>
            <a:off x="1476375" y="115888"/>
            <a:ext cx="6572250" cy="515937"/>
          </a:xfrm>
          <a:prstGeom prst="rect">
            <a:avLst/>
          </a:prstGeom>
          <a:noFill/>
          <a:ln w="9525">
            <a:noFill/>
            <a:miter lim="800000"/>
            <a:headEnd/>
            <a:tailEnd/>
          </a:ln>
        </p:spPr>
        <p:txBody>
          <a:bodyPr lIns="91425" tIns="45700" rIns="91425" bIns="45700"/>
          <a:lstStyle/>
          <a:p>
            <a:pPr marL="342900" indent="-342900" algn="ctr">
              <a:buSzPct val="25000"/>
            </a:pPr>
            <a:r>
              <a:rPr lang="it-IT" sz="2400" b="1">
                <a:solidFill>
                  <a:srgbClr val="800000"/>
                </a:solidFill>
                <a:latin typeface="Times New Roman" pitchFamily="18" charset="0"/>
                <a:cs typeface="Times New Roman" pitchFamily="18" charset="0"/>
                <a:sym typeface="Times New Roman" pitchFamily="18" charset="0"/>
              </a:rPr>
              <a:t>Cronogramma </a:t>
            </a:r>
            <a:endParaRPr lang="it-IT" b="1">
              <a:solidFill>
                <a:srgbClr val="800000"/>
              </a:solidFill>
              <a:latin typeface="Times New Roman" pitchFamily="18" charset="0"/>
              <a:cs typeface="Times New Roman" pitchFamily="18" charset="0"/>
              <a:sym typeface="Times New Roman" pitchFamily="18" charset="0"/>
            </a:endParaRPr>
          </a:p>
        </p:txBody>
      </p:sp>
      <p:graphicFrame>
        <p:nvGraphicFramePr>
          <p:cNvPr id="16592" name="Group 208"/>
          <p:cNvGraphicFramePr>
            <a:graphicFrameLocks noGrp="1"/>
          </p:cNvGraphicFramePr>
          <p:nvPr/>
        </p:nvGraphicFramePr>
        <p:xfrm>
          <a:off x="468313" y="692150"/>
          <a:ext cx="8351837" cy="5641975"/>
        </p:xfrm>
        <a:graphic>
          <a:graphicData uri="http://schemas.openxmlformats.org/drawingml/2006/table">
            <a:tbl>
              <a:tblPr/>
              <a:tblGrid>
                <a:gridCol w="796925"/>
                <a:gridCol w="382587"/>
                <a:gridCol w="1122363"/>
                <a:gridCol w="473075"/>
                <a:gridCol w="382587"/>
                <a:gridCol w="382588"/>
                <a:gridCol w="382587"/>
                <a:gridCol w="384175"/>
                <a:gridCol w="382588"/>
                <a:gridCol w="492125"/>
                <a:gridCol w="382587"/>
                <a:gridCol w="601663"/>
                <a:gridCol w="382587"/>
                <a:gridCol w="434975"/>
                <a:gridCol w="450850"/>
                <a:gridCol w="382588"/>
                <a:gridCol w="534987"/>
              </a:tblGrid>
              <a:tr h="142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6050" marR="6050" marT="605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6050" marR="6050" marT="605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6050" marR="6050" marT="605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rgbClr val="FFFFFF"/>
                        </a:solidFill>
                        <a:effectLst/>
                        <a:latin typeface="Calibri" pitchFamily="34" charset="0"/>
                        <a:cs typeface="Arial" charset="0"/>
                        <a:sym typeface="Calibri" pitchFamily="34" charset="0"/>
                      </a:endParaRPr>
                    </a:p>
                  </a:txBody>
                  <a:tcPr marL="6050" marR="6050" marT="605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rgbClr val="FFFFFF"/>
                        </a:solidFill>
                        <a:effectLst/>
                        <a:latin typeface="Calibri" pitchFamily="34" charset="0"/>
                        <a:cs typeface="Arial" charset="0"/>
                        <a:sym typeface="Calibri" pitchFamily="34" charset="0"/>
                      </a:endParaRPr>
                    </a:p>
                  </a:txBody>
                  <a:tcPr marL="6050" marR="6050" marT="605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6050" marR="6050" marT="605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6050" marR="6050" marT="605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6050" marR="6050" marT="605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6050" marR="6050" marT="605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6050" marR="6050" marT="605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6050" marR="6050" marT="605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3038">
                <a:tc rowSpan="2"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Pacchetto</a:t>
                      </a:r>
                    </a:p>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Attività</a:t>
                      </a:r>
                    </a:p>
                  </a:txBody>
                  <a:tcPr marL="6050" marR="6050" marT="605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6DDE7"/>
                    </a:solidFill>
                  </a:tcPr>
                </a:tc>
                <a:tc rowSpan="2" hMerge="1">
                  <a:txBody>
                    <a:bodyPr/>
                    <a:lstStyle/>
                    <a:p>
                      <a:endParaRPr lang="it-IT"/>
                    </a:p>
                  </a:txBody>
                  <a:tcPr/>
                </a:tc>
                <a:tc row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Nome Attività</a:t>
                      </a:r>
                    </a:p>
                  </a:txBody>
                  <a:tcPr marL="6050" marR="6050" marT="605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B6DDE7"/>
                    </a:solidFill>
                  </a:tcPr>
                </a:tc>
                <a:tc gridSpan="14">
                  <a:txBody>
                    <a:bodyPr/>
                    <a:lstStyle/>
                    <a:p>
                      <a:pPr marL="0" marR="0" lvl="0" indent="0" algn="ctr"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MESI/ANNO</a:t>
                      </a:r>
                    </a:p>
                  </a:txBody>
                  <a:tcPr marL="6050" marR="6050" marT="6050" marB="0" anchor="b"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B6DDE8"/>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169863">
                <a:tc gridSpan="2" vMerge="1">
                  <a:txBody>
                    <a:bodyPr/>
                    <a:lstStyle/>
                    <a:p>
                      <a:endParaRPr lang="it-IT"/>
                    </a:p>
                  </a:txBody>
                  <a:tcPr/>
                </a:tc>
                <a:tc hMerge="1" vMerge="1">
                  <a:txBody>
                    <a:bodyPr/>
                    <a:lstStyle/>
                    <a:p>
                      <a:endParaRPr lang="it-IT"/>
                    </a:p>
                  </a:txBody>
                  <a:tcPr/>
                </a:tc>
                <a:tc vMerge="1">
                  <a:txBody>
                    <a:bodyPr/>
                    <a:lstStyle/>
                    <a:p>
                      <a:endParaRPr lang="it-IT"/>
                    </a:p>
                  </a:txBody>
                  <a:tcPr/>
                </a:tc>
                <a:tc gridSpan="2">
                  <a:txBody>
                    <a:bodyPr/>
                    <a:lstStyle/>
                    <a:p>
                      <a:pPr marL="0" marR="0" lvl="0" indent="0" algn="ctr" defTabSz="914400" rtl="0" eaLnBrk="1" fontAlgn="base" latinLnBrk="0" hangingPunct="1">
                        <a:lnSpc>
                          <a:spcPct val="100000"/>
                        </a:lnSpc>
                        <a:spcBef>
                          <a:spcPct val="0"/>
                        </a:spcBef>
                        <a:spcAft>
                          <a:spcPct val="0"/>
                        </a:spcAft>
                        <a:buClrTx/>
                        <a:buSzPct val="25000"/>
                        <a:buFontTx/>
                        <a:buNone/>
                        <a:tabLst/>
                      </a:pPr>
                      <a:r>
                        <a:rPr kumimoji="0" lang="it-IT" sz="1000" b="1" i="0" u="none" strike="noStrike" cap="none" normalizeH="0" baseline="0" smtClean="0">
                          <a:ln>
                            <a:noFill/>
                          </a:ln>
                          <a:solidFill>
                            <a:schemeClr val="tx1"/>
                          </a:solidFill>
                          <a:effectLst/>
                          <a:latin typeface="Calibri" pitchFamily="34" charset="0"/>
                          <a:cs typeface="Arial" charset="0"/>
                          <a:sym typeface="Calibri" pitchFamily="34" charset="0"/>
                        </a:rPr>
                        <a:t>Ottobre</a:t>
                      </a:r>
                    </a:p>
                  </a:txBody>
                  <a:tcPr marL="6050" marR="6050" marT="6050" marB="0" anchor="b"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ctr" defTabSz="914400" rtl="0" eaLnBrk="1" fontAlgn="base" latinLnBrk="0" hangingPunct="1">
                        <a:lnSpc>
                          <a:spcPct val="100000"/>
                        </a:lnSpc>
                        <a:spcBef>
                          <a:spcPct val="0"/>
                        </a:spcBef>
                        <a:spcAft>
                          <a:spcPct val="0"/>
                        </a:spcAft>
                        <a:buClrTx/>
                        <a:buSzPct val="25000"/>
                        <a:buFontTx/>
                        <a:buNone/>
                        <a:tabLst/>
                      </a:pPr>
                      <a:r>
                        <a:rPr kumimoji="0" lang="it-IT" sz="1000" b="1" i="0" u="none" strike="noStrike" cap="none" normalizeH="0" baseline="0" smtClean="0">
                          <a:ln>
                            <a:noFill/>
                          </a:ln>
                          <a:solidFill>
                            <a:schemeClr val="tx1"/>
                          </a:solidFill>
                          <a:effectLst/>
                          <a:latin typeface="Calibri" pitchFamily="34" charset="0"/>
                          <a:cs typeface="Arial" charset="0"/>
                          <a:sym typeface="Calibri" pitchFamily="34" charset="0"/>
                        </a:rPr>
                        <a:t>Novembre</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ctr" defTabSz="914400" rtl="0" eaLnBrk="1" fontAlgn="base" latinLnBrk="0" hangingPunct="1">
                        <a:lnSpc>
                          <a:spcPct val="100000"/>
                        </a:lnSpc>
                        <a:spcBef>
                          <a:spcPct val="0"/>
                        </a:spcBef>
                        <a:spcAft>
                          <a:spcPct val="0"/>
                        </a:spcAft>
                        <a:buClrTx/>
                        <a:buSzPct val="25000"/>
                        <a:buFontTx/>
                        <a:buNone/>
                        <a:tabLst/>
                      </a:pPr>
                      <a:r>
                        <a:rPr kumimoji="0" lang="it-IT" sz="1000" b="1" i="0" u="none" strike="noStrike" cap="none" normalizeH="0" baseline="0" smtClean="0">
                          <a:ln>
                            <a:noFill/>
                          </a:ln>
                          <a:solidFill>
                            <a:schemeClr val="tx1"/>
                          </a:solidFill>
                          <a:effectLst/>
                          <a:latin typeface="Calibri" pitchFamily="34" charset="0"/>
                          <a:cs typeface="Arial" charset="0"/>
                          <a:sym typeface="Calibri" pitchFamily="34" charset="0"/>
                        </a:rPr>
                        <a:t>Dicembre</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ctr" defTabSz="914400" rtl="0" eaLnBrk="1" fontAlgn="base" latinLnBrk="0" hangingPunct="1">
                        <a:lnSpc>
                          <a:spcPct val="100000"/>
                        </a:lnSpc>
                        <a:spcBef>
                          <a:spcPct val="0"/>
                        </a:spcBef>
                        <a:spcAft>
                          <a:spcPct val="0"/>
                        </a:spcAft>
                        <a:buClrTx/>
                        <a:buSzPct val="25000"/>
                        <a:buFontTx/>
                        <a:buNone/>
                        <a:tabLst/>
                      </a:pPr>
                      <a:r>
                        <a:rPr kumimoji="0" lang="it-IT" sz="1000" b="1" i="0" u="none" strike="noStrike" cap="none" normalizeH="0" baseline="0" smtClean="0">
                          <a:ln>
                            <a:noFill/>
                          </a:ln>
                          <a:solidFill>
                            <a:schemeClr val="tx1"/>
                          </a:solidFill>
                          <a:effectLst/>
                          <a:latin typeface="Calibri" pitchFamily="34" charset="0"/>
                          <a:cs typeface="Arial" charset="0"/>
                          <a:sym typeface="Calibri" pitchFamily="34" charset="0"/>
                        </a:rPr>
                        <a:t>Gennaio</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ctr" defTabSz="914400" rtl="0" eaLnBrk="1" fontAlgn="base" latinLnBrk="0" hangingPunct="1">
                        <a:lnSpc>
                          <a:spcPct val="100000"/>
                        </a:lnSpc>
                        <a:spcBef>
                          <a:spcPct val="0"/>
                        </a:spcBef>
                        <a:spcAft>
                          <a:spcPct val="0"/>
                        </a:spcAft>
                        <a:buClrTx/>
                        <a:buSzPct val="25000"/>
                        <a:buFontTx/>
                        <a:buNone/>
                        <a:tabLst/>
                      </a:pPr>
                      <a:r>
                        <a:rPr kumimoji="0" lang="it-IT" sz="1000" b="1" i="0" u="none" strike="noStrike" cap="none" normalizeH="0" baseline="0" smtClean="0">
                          <a:ln>
                            <a:noFill/>
                          </a:ln>
                          <a:solidFill>
                            <a:schemeClr val="tx1"/>
                          </a:solidFill>
                          <a:effectLst/>
                          <a:latin typeface="Calibri" pitchFamily="34" charset="0"/>
                          <a:cs typeface="Arial" charset="0"/>
                          <a:sym typeface="Calibri" pitchFamily="34" charset="0"/>
                        </a:rPr>
                        <a:t>Febbraio</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ctr" defTabSz="914400" rtl="0" eaLnBrk="1" fontAlgn="base" latinLnBrk="0" hangingPunct="1">
                        <a:lnSpc>
                          <a:spcPct val="100000"/>
                        </a:lnSpc>
                        <a:spcBef>
                          <a:spcPct val="0"/>
                        </a:spcBef>
                        <a:spcAft>
                          <a:spcPct val="0"/>
                        </a:spcAft>
                        <a:buClrTx/>
                        <a:buSzPct val="25000"/>
                        <a:buFontTx/>
                        <a:buNone/>
                        <a:tabLst/>
                      </a:pPr>
                      <a:r>
                        <a:rPr kumimoji="0" lang="it-IT" sz="1000" b="1" i="0" u="none" strike="noStrike" cap="none" normalizeH="0" baseline="0" smtClean="0">
                          <a:ln>
                            <a:noFill/>
                          </a:ln>
                          <a:solidFill>
                            <a:schemeClr val="tx1"/>
                          </a:solidFill>
                          <a:effectLst/>
                          <a:latin typeface="Calibri" pitchFamily="34" charset="0"/>
                          <a:cs typeface="Arial" charset="0"/>
                          <a:sym typeface="Calibri" pitchFamily="34" charset="0"/>
                        </a:rPr>
                        <a:t>Marzo</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ctr" defTabSz="914400" rtl="0" eaLnBrk="1" fontAlgn="base" latinLnBrk="0" hangingPunct="1">
                        <a:lnSpc>
                          <a:spcPct val="100000"/>
                        </a:lnSpc>
                        <a:spcBef>
                          <a:spcPct val="0"/>
                        </a:spcBef>
                        <a:spcAft>
                          <a:spcPct val="0"/>
                        </a:spcAft>
                        <a:buClrTx/>
                        <a:buSzPct val="25000"/>
                        <a:buFontTx/>
                        <a:buNone/>
                        <a:tabLst/>
                      </a:pPr>
                      <a:r>
                        <a:rPr kumimoji="0" lang="it-IT" sz="1000" b="1" i="0" u="none" strike="noStrike" cap="none" normalizeH="0" baseline="0" smtClean="0">
                          <a:ln>
                            <a:noFill/>
                          </a:ln>
                          <a:solidFill>
                            <a:schemeClr val="tx1"/>
                          </a:solidFill>
                          <a:effectLst/>
                          <a:latin typeface="Calibri" pitchFamily="34" charset="0"/>
                          <a:cs typeface="Arial" charset="0"/>
                          <a:sym typeface="Calibri" pitchFamily="34" charset="0"/>
                        </a:rPr>
                        <a:t>Aprile</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r>
              <a:tr h="280988">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1" i="0" u="none" strike="noStrike" cap="none" normalizeH="0" baseline="0" smtClean="0">
                          <a:ln>
                            <a:noFill/>
                          </a:ln>
                          <a:solidFill>
                            <a:srgbClr val="000000"/>
                          </a:solidFill>
                          <a:effectLst/>
                          <a:latin typeface="Calibri" pitchFamily="34" charset="0"/>
                          <a:cs typeface="Arial" charset="0"/>
                          <a:sym typeface="Calibri" pitchFamily="34" charset="0"/>
                        </a:rPr>
                        <a:t>1</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BFBFBF"/>
                    </a:solidFill>
                  </a:tcPr>
                </a:tc>
                <a:tc h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chemeClr val="tx1"/>
                          </a:solidFill>
                          <a:effectLst/>
                          <a:latin typeface="Calibri" pitchFamily="34" charset="0"/>
                          <a:cs typeface="Arial" charset="0"/>
                          <a:sym typeface="Calibri" pitchFamily="34" charset="0"/>
                        </a:rPr>
                        <a:t>Contatti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Comunità di </a:t>
                      </a:r>
                      <a:r>
                        <a:rPr kumimoji="0" lang="it-IT" sz="1000" b="0" i="0" u="none" strike="noStrike" cap="none" normalizeH="0" baseline="0" smtClean="0">
                          <a:ln>
                            <a:noFill/>
                          </a:ln>
                          <a:solidFill>
                            <a:schemeClr val="tx1"/>
                          </a:solidFill>
                          <a:effectLst/>
                          <a:latin typeface="Calibri" pitchFamily="34" charset="0"/>
                          <a:cs typeface="Arial" charset="0"/>
                          <a:sym typeface="Calibri" pitchFamily="34" charset="0"/>
                        </a:rPr>
                        <a:t>Sant’Egidio</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r>
                        <a:rPr kumimoji="0" lang="it-IT" sz="1000" b="0" i="0" u="none" strike="noStrike" cap="none" normalizeH="0" baseline="0" smtClean="0">
                          <a:ln>
                            <a:noFill/>
                          </a:ln>
                          <a:solidFill>
                            <a:schemeClr val="tx1"/>
                          </a:solidFill>
                          <a:effectLst/>
                          <a:latin typeface="Calibri" pitchFamily="34" charset="0"/>
                          <a:cs typeface="Arial" charset="0"/>
                          <a:sym typeface="Calibri" pitchFamily="34" charset="0"/>
                        </a:rPr>
                        <a:t>Coldiretti</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r>
              <a:tr h="419100">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1" i="0" u="none" strike="noStrike" cap="none" normalizeH="0" baseline="0" smtClean="0">
                          <a:ln>
                            <a:noFill/>
                          </a:ln>
                          <a:solidFill>
                            <a:srgbClr val="000000"/>
                          </a:solidFill>
                          <a:effectLst/>
                          <a:latin typeface="Calibri" pitchFamily="34" charset="0"/>
                          <a:cs typeface="Arial" charset="0"/>
                          <a:sym typeface="Calibri" pitchFamily="34" charset="0"/>
                        </a:rPr>
                        <a:t>1.1</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BFBFBF"/>
                    </a:solidFill>
                  </a:tcPr>
                </a:tc>
                <a:tc h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Comune di Bacoli</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aziende alimentari del luogo</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r>
              <a:tr h="487363">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1" i="0" u="none" strike="noStrike" cap="none" normalizeH="0" baseline="0" smtClean="0">
                          <a:ln>
                            <a:noFill/>
                          </a:ln>
                          <a:solidFill>
                            <a:srgbClr val="000000"/>
                          </a:solidFill>
                          <a:effectLst/>
                          <a:latin typeface="Calibri" pitchFamily="34" charset="0"/>
                          <a:cs typeface="Arial" charset="0"/>
                          <a:sym typeface="Calibri" pitchFamily="34" charset="0"/>
                        </a:rPr>
                        <a:t>1.2</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BFBFBF"/>
                    </a:solidFill>
                  </a:tcPr>
                </a:tc>
                <a:tc h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chemeClr val="tx1"/>
                          </a:solidFill>
                          <a:effectLst/>
                          <a:latin typeface="Calibri" pitchFamily="34" charset="0"/>
                          <a:cs typeface="Arial" charset="0"/>
                          <a:sym typeface="Calibri" pitchFamily="34" charset="0"/>
                        </a:rPr>
                        <a:t>Studio della zona</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Ricerca storica</a:t>
                      </a:r>
                      <a:r>
                        <a:rPr kumimoji="0" lang="it-IT" sz="1000" b="0" i="0" u="none" strike="noStrike" cap="none" normalizeH="0" baseline="0" smtClean="0">
                          <a:ln>
                            <a:noFill/>
                          </a:ln>
                          <a:solidFill>
                            <a:schemeClr val="tx1"/>
                          </a:solidFill>
                          <a:effectLst/>
                          <a:latin typeface="Calibri" pitchFamily="34" charset="0"/>
                          <a:cs typeface="Arial" charset="0"/>
                          <a:sym typeface="Calibri" pitchFamily="34" charset="0"/>
                        </a:rPr>
                        <a:t> e geografica del luogo</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r>
                        <a:rPr kumimoji="0" lang="it-IT" sz="1000" b="0" i="0" u="none" strike="noStrike" cap="none" normalizeH="0" baseline="0" smtClean="0">
                          <a:ln>
                            <a:noFill/>
                          </a:ln>
                          <a:solidFill>
                            <a:schemeClr val="tx1"/>
                          </a:solidFill>
                          <a:effectLst/>
                          <a:latin typeface="Calibri" pitchFamily="34" charset="0"/>
                          <a:cs typeface="Arial" charset="0"/>
                          <a:sym typeface="Calibri" pitchFamily="34" charset="0"/>
                        </a:rPr>
                        <a:t>P</a:t>
                      </a: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rogetttazione e schematizzazione del idea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r>
              <a:tr h="557213">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1" i="0" u="none" strike="noStrike" cap="none" normalizeH="0" baseline="0" smtClean="0">
                          <a:ln>
                            <a:noFill/>
                          </a:ln>
                          <a:solidFill>
                            <a:srgbClr val="000000"/>
                          </a:solidFill>
                          <a:effectLst/>
                          <a:latin typeface="Calibri" pitchFamily="34" charset="0"/>
                          <a:cs typeface="Arial" charset="0"/>
                          <a:sym typeface="Calibri" pitchFamily="34" charset="0"/>
                        </a:rPr>
                        <a:t>1.3</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BFBFBF"/>
                    </a:solidFill>
                  </a:tcPr>
                </a:tc>
                <a:tc h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
                          <a:srgbClr val="000000"/>
                        </a:buClr>
                        <a:buSzTx/>
                        <a:buFont typeface="Calibri" pitchFamily="34" charset="0"/>
                        <a:buNone/>
                        <a:tabLst/>
                      </a:pPr>
                      <a:endParaRPr kumimoji="0" lang="it-IT" sz="1800" b="0" i="0" u="none" strike="noStrike" cap="none" normalizeH="0" baseline="0" smtClean="0">
                        <a:ln>
                          <a:noFill/>
                        </a:ln>
                        <a:solidFill>
                          <a:schemeClr val="tx1"/>
                        </a:solidFill>
                        <a:effectLst/>
                        <a:latin typeface="Arial" charset="0"/>
                        <a:cs typeface="Arial" charset="0"/>
                        <a:sym typeface="Arial" charset="0"/>
                      </a:endParaRP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r>
                        <a:rPr kumimoji="0" lang="it-IT" sz="1000" b="0" i="0" u="none" strike="noStrike" cap="none" normalizeH="0" baseline="0" smtClean="0">
                          <a:ln>
                            <a:noFill/>
                          </a:ln>
                          <a:solidFill>
                            <a:schemeClr val="tx1"/>
                          </a:solidFill>
                          <a:effectLst/>
                          <a:latin typeface="Calibri" pitchFamily="34" charset="0"/>
                          <a:cs typeface="Arial" charset="0"/>
                          <a:sym typeface="Calibri" pitchFamily="34" charset="0"/>
                        </a:rPr>
                        <a:t>A</a:t>
                      </a: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c</a:t>
                      </a:r>
                      <a:r>
                        <a:rPr kumimoji="0" lang="it-IT" sz="1000" b="0" i="0" u="none" strike="noStrike" cap="none" normalizeH="0" baseline="0" smtClean="0">
                          <a:ln>
                            <a:noFill/>
                          </a:ln>
                          <a:solidFill>
                            <a:schemeClr val="tx1"/>
                          </a:solidFill>
                          <a:effectLst/>
                          <a:latin typeface="Calibri" pitchFamily="34" charset="0"/>
                          <a:cs typeface="Arial" charset="0"/>
                          <a:sym typeface="Calibri" pitchFamily="34" charset="0"/>
                        </a:rPr>
                        <a:t>quisizione informazioni dai natii delluogo</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r>
              <a:tr h="693738">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1" i="0" u="none" strike="noStrike" cap="none" normalizeH="0" baseline="0" smtClean="0">
                          <a:ln>
                            <a:noFill/>
                          </a:ln>
                          <a:solidFill>
                            <a:srgbClr val="000000"/>
                          </a:solidFill>
                          <a:effectLst/>
                          <a:latin typeface="Calibri" pitchFamily="34" charset="0"/>
                          <a:cs typeface="Arial" charset="0"/>
                          <a:sym typeface="Calibri" pitchFamily="34" charset="0"/>
                        </a:rPr>
                        <a:t>1.4</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BFBFBF"/>
                    </a:solidFill>
                  </a:tcPr>
                </a:tc>
                <a:tc h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25000"/>
                        <a:buFont typeface="Calibri" pitchFamily="34" charset="0"/>
                        <a:buNone/>
                        <a:tabLst/>
                      </a:pPr>
                      <a:r>
                        <a:rPr kumimoji="0" lang="it-IT" sz="1000" b="0" i="0" u="none" strike="noStrike" cap="none" normalizeH="0" baseline="0" smtClean="0">
                          <a:ln>
                            <a:noFill/>
                          </a:ln>
                          <a:solidFill>
                            <a:schemeClr val="tx1"/>
                          </a:solidFill>
                          <a:effectLst/>
                          <a:latin typeface="Calibri" pitchFamily="34" charset="0"/>
                          <a:cs typeface="Arial" charset="0"/>
                          <a:sym typeface="Calibri" pitchFamily="34" charset="0"/>
                        </a:rPr>
                        <a:t>Creazione del progetto(piattaforma phyrtual)</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r>
                        <a:rPr kumimoji="0" lang="it-IT" sz="1000" b="0" i="0" u="none" strike="noStrike" cap="none" normalizeH="0" baseline="0" smtClean="0">
                          <a:ln>
                            <a:noFill/>
                          </a:ln>
                          <a:solidFill>
                            <a:schemeClr val="tx1"/>
                          </a:solidFill>
                          <a:effectLst/>
                          <a:latin typeface="Calibri" pitchFamily="34" charset="0"/>
                          <a:cs typeface="Arial" charset="0"/>
                          <a:sym typeface="Calibri" pitchFamily="34" charset="0"/>
                        </a:rPr>
                        <a:t>Sviluppo del progetto</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a:t>
                      </a:r>
                      <a:r>
                        <a:rPr kumimoji="0" lang="it-IT" sz="1000" b="0" i="0" u="none" strike="noStrike" cap="none" normalizeH="0" baseline="0" smtClean="0">
                          <a:ln>
                            <a:noFill/>
                          </a:ln>
                          <a:solidFill>
                            <a:schemeClr val="tx1"/>
                          </a:solidFill>
                          <a:effectLst/>
                          <a:latin typeface="Calibri" pitchFamily="34" charset="0"/>
                          <a:cs typeface="Arial" charset="0"/>
                          <a:sym typeface="Calibri" pitchFamily="34" charset="0"/>
                        </a:rPr>
                        <a:t>tività di marketing</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r>
                        <a:rPr kumimoji="0" lang="it-IT" sz="1000" b="0" i="0" u="none" strike="noStrike" cap="none" normalizeH="0" baseline="0" smtClean="0">
                          <a:ln>
                            <a:noFill/>
                          </a:ln>
                          <a:solidFill>
                            <a:schemeClr val="tx1"/>
                          </a:solidFill>
                          <a:effectLst/>
                          <a:latin typeface="Calibri" pitchFamily="34" charset="0"/>
                          <a:cs typeface="Arial" charset="0"/>
                          <a:sym typeface="Calibri" pitchFamily="34" charset="0"/>
                        </a:rPr>
                        <a:t>Aggiornamenti della piattaforma(news, foto, video)</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r>
              <a:tr h="2317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charset="0"/>
                        <a:cs typeface="Arial" charset="0"/>
                        <a:sym typeface="Arial" charset="0"/>
                      </a:endParaRP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BFBFBF"/>
                    </a:solidFill>
                  </a:tcPr>
                </a:tc>
                <a:tc h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charset="0"/>
                        <a:cs typeface="Arial" charset="0"/>
                        <a:sym typeface="Arial" charset="0"/>
                      </a:endParaRP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r>
              <a:tr h="169863">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1" i="0" u="none" strike="noStrike" cap="none" normalizeH="0" baseline="0" smtClean="0">
                          <a:ln>
                            <a:noFill/>
                          </a:ln>
                          <a:solidFill>
                            <a:srgbClr val="000000"/>
                          </a:solidFill>
                          <a:effectLst/>
                          <a:latin typeface="Calibri" pitchFamily="34" charset="0"/>
                          <a:cs typeface="Arial" charset="0"/>
                          <a:sym typeface="Calibri" pitchFamily="34" charset="0"/>
                        </a:rPr>
                        <a:t>2</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BFBFBF"/>
                    </a:solidFill>
                  </a:tcPr>
                </a:tc>
                <a:tc h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r>
              <a:tr h="171450">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1" i="0" u="none" strike="noStrike" cap="none" normalizeH="0" baseline="0" smtClean="0">
                          <a:ln>
                            <a:noFill/>
                          </a:ln>
                          <a:solidFill>
                            <a:srgbClr val="000000"/>
                          </a:solidFill>
                          <a:effectLst/>
                          <a:latin typeface="Calibri" pitchFamily="34" charset="0"/>
                          <a:cs typeface="Arial" charset="0"/>
                          <a:sym typeface="Calibri" pitchFamily="34" charset="0"/>
                        </a:rPr>
                        <a:t>2.1</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BFBFBF"/>
                    </a:solidFill>
                  </a:tcPr>
                </a:tc>
                <a:tc h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r>
              <a:tr h="169863">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1" i="0" u="none" strike="noStrike" cap="none" normalizeH="0" baseline="0" smtClean="0">
                          <a:ln>
                            <a:noFill/>
                          </a:ln>
                          <a:solidFill>
                            <a:srgbClr val="000000"/>
                          </a:solidFill>
                          <a:effectLst/>
                          <a:latin typeface="Calibri" pitchFamily="34" charset="0"/>
                          <a:cs typeface="Arial" charset="0"/>
                          <a:sym typeface="Calibri" pitchFamily="34" charset="0"/>
                        </a:rPr>
                        <a:t>2.2</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BFBFBF"/>
                    </a:solidFill>
                  </a:tcPr>
                </a:tc>
                <a:tc h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r>
              <a:tr h="231775">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1" i="0" u="none" strike="noStrike" cap="none" normalizeH="0" baseline="0" smtClean="0">
                          <a:ln>
                            <a:noFill/>
                          </a:ln>
                          <a:solidFill>
                            <a:srgbClr val="000000"/>
                          </a:solidFill>
                          <a:effectLst/>
                          <a:latin typeface="Calibri" pitchFamily="34" charset="0"/>
                          <a:cs typeface="Arial" charset="0"/>
                          <a:sym typeface="Calibri" pitchFamily="34" charset="0"/>
                        </a:rPr>
                        <a:t>2.3</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BFBFBF"/>
                    </a:solidFill>
                  </a:tcPr>
                </a:tc>
                <a:tc h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
                          <a:srgbClr val="000000"/>
                        </a:buClr>
                        <a:buSzTx/>
                        <a:buFont typeface="Calibri" pitchFamily="34" charset="0"/>
                        <a:buNone/>
                        <a:tabLst/>
                      </a:pPr>
                      <a:endParaRPr kumimoji="0" lang="it-IT" sz="1800" b="0" i="0" u="none" strike="noStrike" cap="none" normalizeH="0" baseline="0" smtClean="0">
                        <a:ln>
                          <a:noFill/>
                        </a:ln>
                        <a:solidFill>
                          <a:schemeClr val="tx1"/>
                        </a:solidFill>
                        <a:effectLst/>
                        <a:latin typeface="Arial" charset="0"/>
                        <a:cs typeface="Arial" charset="0"/>
                        <a:sym typeface="Arial" charset="0"/>
                      </a:endParaRP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r>
              <a:tr h="231775">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1" i="0" u="none" strike="noStrike" cap="none" normalizeH="0" baseline="0" smtClean="0">
                          <a:ln>
                            <a:noFill/>
                          </a:ln>
                          <a:solidFill>
                            <a:srgbClr val="000000"/>
                          </a:solidFill>
                          <a:effectLst/>
                          <a:latin typeface="Calibri" pitchFamily="34" charset="0"/>
                          <a:cs typeface="Arial" charset="0"/>
                          <a:sym typeface="Calibri" pitchFamily="34" charset="0"/>
                        </a:rPr>
                        <a:t>2.4</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BFBFBF"/>
                    </a:solidFill>
                  </a:tcPr>
                </a:tc>
                <a:tc h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
                          <a:srgbClr val="000000"/>
                        </a:buClr>
                        <a:buSzTx/>
                        <a:buFont typeface="Calibri" pitchFamily="34" charset="0"/>
                        <a:buNone/>
                        <a:tabLst/>
                      </a:pPr>
                      <a:endParaRPr kumimoji="0" lang="it-IT" sz="1800" b="0" i="0" u="none" strike="noStrike" cap="none" normalizeH="0" baseline="0" smtClean="0">
                        <a:ln>
                          <a:noFill/>
                        </a:ln>
                        <a:solidFill>
                          <a:schemeClr val="tx1"/>
                        </a:solidFill>
                        <a:effectLst/>
                        <a:latin typeface="Arial" charset="0"/>
                        <a:cs typeface="Arial" charset="0"/>
                        <a:sym typeface="Arial" charset="0"/>
                      </a:endParaRP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r>
              <a:tr h="2317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rgbClr val="000000"/>
                          </a:solidFill>
                          <a:effectLst/>
                          <a:latin typeface="Calibri" pitchFamily="34" charset="0"/>
                          <a:cs typeface="Arial" charset="0"/>
                          <a:sym typeface="Calibri" pitchFamily="34" charset="0"/>
                        </a:rPr>
                        <a:t>3.0</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BFBFBF"/>
                    </a:solidFill>
                  </a:tcPr>
                </a:tc>
                <a:tc h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charset="0"/>
                        <a:cs typeface="Arial" charset="0"/>
                        <a:sym typeface="Arial" charset="0"/>
                      </a:endParaRP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r>
              <a:tr h="173038">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1" i="0" u="none" strike="noStrike" cap="none" normalizeH="0" baseline="0" smtClean="0">
                          <a:ln>
                            <a:noFill/>
                          </a:ln>
                          <a:solidFill>
                            <a:srgbClr val="000000"/>
                          </a:solidFill>
                          <a:effectLst/>
                          <a:latin typeface="Calibri" pitchFamily="34" charset="0"/>
                          <a:cs typeface="Arial" charset="0"/>
                          <a:sym typeface="Calibri" pitchFamily="34" charset="0"/>
                        </a:rPr>
                        <a:t>3.1</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BFBFBF"/>
                    </a:solidFill>
                  </a:tcPr>
                </a:tc>
                <a:tc h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r>
              <a:tr h="2317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rgbClr val="000000"/>
                          </a:solidFill>
                          <a:effectLst/>
                          <a:latin typeface="Calibri" pitchFamily="34" charset="0"/>
                          <a:cs typeface="Arial" charset="0"/>
                          <a:sym typeface="Calibri" pitchFamily="34" charset="0"/>
                        </a:rPr>
                        <a:t>3.2</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BFBFBF"/>
                    </a:solidFill>
                  </a:tcPr>
                </a:tc>
                <a:tc h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charset="0"/>
                        <a:cs typeface="Arial" charset="0"/>
                        <a:sym typeface="Arial" charset="0"/>
                      </a:endParaRP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r>
              <a:tr h="0">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1" i="0" u="none" strike="noStrike" cap="none" normalizeH="0" baseline="0" smtClean="0">
                          <a:ln>
                            <a:noFill/>
                          </a:ln>
                          <a:solidFill>
                            <a:srgbClr val="000000"/>
                          </a:solidFill>
                          <a:effectLst/>
                          <a:latin typeface="Calibri" pitchFamily="34" charset="0"/>
                          <a:cs typeface="Arial" charset="0"/>
                          <a:sym typeface="Calibri" pitchFamily="34" charset="0"/>
                        </a:rPr>
                        <a:t>3.3</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BFBFBF"/>
                    </a:solidFill>
                  </a:tcPr>
                </a:tc>
                <a:tc h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
                          <a:srgbClr val="000000"/>
                        </a:buClr>
                        <a:buSzTx/>
                        <a:buFont typeface="Calibri" pitchFamily="34" charset="0"/>
                        <a:buNone/>
                        <a:tabLst/>
                      </a:pPr>
                      <a:endParaRPr kumimoji="0" lang="it-IT" sz="1800" b="0" i="0" u="none" strike="noStrike" cap="none" normalizeH="0" baseline="0" smtClean="0">
                        <a:ln>
                          <a:noFill/>
                        </a:ln>
                        <a:solidFill>
                          <a:schemeClr val="tx1"/>
                        </a:solidFill>
                        <a:effectLst/>
                        <a:latin typeface="Arial" charset="0"/>
                        <a:cs typeface="Arial" charset="0"/>
                        <a:sym typeface="Arial" charset="0"/>
                      </a:endParaRP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10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6050" marR="6050" marT="6050"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r>
            </a:tbl>
          </a:graphicData>
        </a:graphic>
      </p:graphicFrame>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hape 96"/>
          <p:cNvSpPr txBox="1">
            <a:spLocks noGrp="1"/>
          </p:cNvSpPr>
          <p:nvPr>
            <p:ph type="subTitle" idx="1"/>
          </p:nvPr>
        </p:nvSpPr>
        <p:spPr>
          <a:xfrm>
            <a:off x="1384300" y="333375"/>
            <a:ext cx="6572250" cy="587375"/>
          </a:xfrm>
        </p:spPr>
        <p:txBody>
          <a:bodyPr tIns="45700" bIns="45700"/>
          <a:lstStyle/>
          <a:p>
            <a:pPr eaLnBrk="1" hangingPunct="1">
              <a:spcBef>
                <a:spcPct val="0"/>
              </a:spcBef>
              <a:buClr>
                <a:srgbClr val="800000"/>
              </a:buClr>
              <a:buSzPct val="25000"/>
              <a:buFontTx/>
              <a:buNone/>
            </a:pPr>
            <a:r>
              <a:rPr lang="it-IT" sz="2400" b="1" smtClean="0">
                <a:solidFill>
                  <a:srgbClr val="800000"/>
                </a:solidFill>
                <a:latin typeface="Times New Roman" pitchFamily="18" charset="0"/>
                <a:cs typeface="Times New Roman" pitchFamily="18" charset="0"/>
                <a:sym typeface="Times New Roman" pitchFamily="18" charset="0"/>
              </a:rPr>
              <a:t>Budget del Progetto</a:t>
            </a:r>
            <a:r>
              <a:rPr lang="it-IT" b="1" smtClean="0">
                <a:solidFill>
                  <a:srgbClr val="800000"/>
                </a:solidFill>
                <a:latin typeface="Times New Roman" pitchFamily="18" charset="0"/>
                <a:cs typeface="Times New Roman" pitchFamily="18" charset="0"/>
                <a:sym typeface="Times New Roman" pitchFamily="18" charset="0"/>
              </a:rPr>
              <a:t> </a:t>
            </a:r>
            <a:endParaRPr lang="it-IT" sz="1600" b="1" smtClean="0">
              <a:solidFill>
                <a:srgbClr val="800000"/>
              </a:solidFill>
              <a:latin typeface="Times New Roman" pitchFamily="18" charset="0"/>
              <a:cs typeface="Times New Roman" pitchFamily="18" charset="0"/>
              <a:sym typeface="Times New Roman" pitchFamily="18" charset="0"/>
            </a:endParaRPr>
          </a:p>
        </p:txBody>
      </p:sp>
      <p:graphicFrame>
        <p:nvGraphicFramePr>
          <p:cNvPr id="18672" name="Group 240"/>
          <p:cNvGraphicFramePr>
            <a:graphicFrameLocks noGrp="1"/>
          </p:cNvGraphicFramePr>
          <p:nvPr/>
        </p:nvGraphicFramePr>
        <p:xfrm>
          <a:off x="1331913" y="1341438"/>
          <a:ext cx="7240587" cy="5122862"/>
        </p:xfrm>
        <a:graphic>
          <a:graphicData uri="http://schemas.openxmlformats.org/drawingml/2006/table">
            <a:tbl>
              <a:tblPr/>
              <a:tblGrid>
                <a:gridCol w="1924050"/>
                <a:gridCol w="1579562"/>
                <a:gridCol w="1909763"/>
                <a:gridCol w="1827212"/>
              </a:tblGrid>
              <a:tr h="130175">
                <a:tc gridSpan="4">
                  <a:txBody>
                    <a:bodyPr/>
                    <a:lstStyle/>
                    <a:p>
                      <a:pPr marL="0" marR="0" lvl="0" indent="0" algn="ctr"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BUDGET STIMATO</a:t>
                      </a:r>
                    </a:p>
                  </a:txBody>
                  <a:tcPr marL="4025" marR="4025" marT="40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hMerge="1">
                  <a:txBody>
                    <a:bodyPr/>
                    <a:lstStyle/>
                    <a:p>
                      <a:endParaRPr lang="it-IT"/>
                    </a:p>
                  </a:txBody>
                  <a:tcPr/>
                </a:tc>
                <a:tc hMerge="1">
                  <a:txBody>
                    <a:bodyPr/>
                    <a:lstStyle/>
                    <a:p>
                      <a:endParaRPr lang="it-IT"/>
                    </a:p>
                  </a:txBody>
                  <a:tcPr/>
                </a:tc>
                <a:tc hMerge="1">
                  <a:txBody>
                    <a:bodyPr/>
                    <a:lstStyle/>
                    <a:p>
                      <a:endParaRPr lang="it-IT"/>
                    </a:p>
                  </a:txBody>
                  <a:tcPr/>
                </a:tc>
              </a:tr>
              <a:tr h="128588">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Personale</a:t>
                      </a:r>
                    </a:p>
                  </a:txBody>
                  <a:tcPr marL="4025" marR="4025" marT="4025" marB="0" anchor="b"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5D9F1"/>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A. Costo giornaliero</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5D9F1"/>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B. N. giornate di lavoro stimate</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5D9F1"/>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Totale</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5D9F1"/>
                    </a:solidFill>
                  </a:tcPr>
                </a:tc>
              </a:tr>
              <a:tr h="133350">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chemeClr val="tx1"/>
                          </a:solidFill>
                          <a:effectLst/>
                          <a:latin typeface="Calibri" pitchFamily="34" charset="0"/>
                          <a:cs typeface="Arial" charset="0"/>
                          <a:sym typeface="Calibri" pitchFamily="34" charset="0"/>
                        </a:rPr>
                        <a:t>Operatori</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5D9F1"/>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60 euro</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5D9F1"/>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10</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ase" latinLnBrk="0" hangingPunct="1">
                        <a:lnSpc>
                          <a:spcPct val="100000"/>
                        </a:lnSpc>
                        <a:spcBef>
                          <a:spcPct val="0"/>
                        </a:spcBef>
                        <a:spcAft>
                          <a:spcPct val="0"/>
                        </a:spcAft>
                        <a:buClr>
                          <a:srgbClr val="000000"/>
                        </a:buClr>
                        <a:buSzPct val="25000"/>
                        <a:buFont typeface="Calibri" pitchFamily="34" charset="0"/>
                        <a:buNone/>
                        <a:tabLst/>
                      </a:pPr>
                      <a:r>
                        <a:rPr kumimoji="0" lang="it-IT" sz="900" b="0" i="0" u="none" strike="noStrike" cap="none" normalizeH="0" baseline="0" smtClean="0">
                          <a:ln>
                            <a:noFill/>
                          </a:ln>
                          <a:solidFill>
                            <a:schemeClr val="tx1"/>
                          </a:solidFill>
                          <a:effectLst/>
                          <a:latin typeface="Calibri" pitchFamily="34" charset="0"/>
                          <a:cs typeface="Arial" charset="0"/>
                          <a:sym typeface="Calibri" pitchFamily="34" charset="0"/>
                        </a:rPr>
                        <a:t>600</a:t>
                      </a: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=A*B</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5D9F1"/>
                    </a:solidFill>
                  </a:tcPr>
                </a:tc>
              </a:tr>
              <a:tr h="130175">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5D9F1"/>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5D9F1"/>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=A*B</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5D9F1"/>
                    </a:solidFill>
                  </a:tcPr>
                </a:tc>
              </a:tr>
              <a:tr h="128588">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5D9F1"/>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5D9F1"/>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=A*B</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5D9F1"/>
                    </a:solidFill>
                  </a:tcPr>
                </a:tc>
              </a:tr>
              <a:tr h="130175">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5D9F1"/>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5D9F1"/>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=A*B</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5D9F1"/>
                    </a:solidFill>
                  </a:tcPr>
                </a:tc>
              </a:tr>
              <a:tr h="128588">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Totale costi di personale</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5D9F1"/>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5D9F1"/>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5D9F1"/>
                    </a:solidFill>
                  </a:tcPr>
                </a:tc>
                <a:tc>
                  <a:txBody>
                    <a:bodyPr/>
                    <a:lstStyle/>
                    <a:p>
                      <a:pPr marL="0" marR="0" lvl="0" indent="0" algn="r"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=(A*B)+(A*B)…</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5D9F1"/>
                    </a:solidFill>
                  </a:tcPr>
                </a:tc>
              </a:tr>
              <a:tr h="130175">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r h="130175">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Viaggi da - a</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7E4BC"/>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Costo andata/ritorno</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7E4BC"/>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N. viaggi</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7E4BC"/>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Totale</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7E4BC"/>
                    </a:solidFill>
                  </a:tcPr>
                </a:tc>
              </a:tr>
              <a:tr h="128588">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a:t>
                      </a:r>
                      <a:r>
                        <a:rPr kumimoji="0" lang="it-IT" sz="900" b="0" i="0" u="none" strike="noStrike" cap="none" normalizeH="0" baseline="0" smtClean="0">
                          <a:ln>
                            <a:noFill/>
                          </a:ln>
                          <a:solidFill>
                            <a:schemeClr val="tx1"/>
                          </a:solidFill>
                          <a:effectLst/>
                          <a:latin typeface="Calibri" pitchFamily="34" charset="0"/>
                          <a:cs typeface="Arial" charset="0"/>
                          <a:sym typeface="Calibri" pitchFamily="34" charset="0"/>
                        </a:rPr>
                        <a:t>Scampia - Campi Flegrei</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7E4BC"/>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3 euro</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7E4BC"/>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a:t>
                      </a:r>
                      <a:r>
                        <a:rPr kumimoji="0" lang="it-IT" sz="900" b="0" i="0" u="none" strike="noStrike" cap="none" normalizeH="0" baseline="0" smtClean="0">
                          <a:ln>
                            <a:noFill/>
                          </a:ln>
                          <a:solidFill>
                            <a:schemeClr val="tx1"/>
                          </a:solidFill>
                          <a:effectLst/>
                          <a:latin typeface="Calibri" pitchFamily="34" charset="0"/>
                          <a:cs typeface="Arial" charset="0"/>
                          <a:sym typeface="Calibri" pitchFamily="34" charset="0"/>
                        </a:rPr>
                        <a:t>100</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7E4BC"/>
                    </a:solidFill>
                  </a:tcPr>
                </a:tc>
                <a:tc>
                  <a:txBody>
                    <a:bodyPr/>
                    <a:lstStyle/>
                    <a:p>
                      <a:pPr marL="0" marR="0" lvl="0" indent="0" algn="r"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chemeClr val="tx1"/>
                          </a:solidFill>
                          <a:effectLst/>
                          <a:latin typeface="Calibri" pitchFamily="34" charset="0"/>
                          <a:cs typeface="Arial" charset="0"/>
                          <a:sym typeface="Calibri" pitchFamily="34" charset="0"/>
                        </a:rPr>
                        <a:t>30</a:t>
                      </a: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0</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7E4BC"/>
                    </a:solidFill>
                  </a:tcPr>
                </a:tc>
              </a:tr>
              <a:tr h="130175">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7E4BC"/>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7E4BC"/>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7E4BC"/>
                    </a:solidFill>
                  </a:tcPr>
                </a:tc>
                <a:tc>
                  <a:txBody>
                    <a:bodyPr/>
                    <a:lstStyle/>
                    <a:p>
                      <a:pPr marL="0" marR="0" lvl="0" indent="0" algn="r"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0</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7E4BC"/>
                    </a:solidFill>
                  </a:tcPr>
                </a:tc>
              </a:tr>
              <a:tr h="128588">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7E4BC"/>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7E4BC"/>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7E4BC"/>
                    </a:solidFill>
                  </a:tcPr>
                </a:tc>
                <a:tc>
                  <a:txBody>
                    <a:bodyPr/>
                    <a:lstStyle/>
                    <a:p>
                      <a:pPr marL="0" marR="0" lvl="0" indent="0" algn="r"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0</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7E4BC"/>
                    </a:solidFill>
                  </a:tcPr>
                </a:tc>
              </a:tr>
              <a:tr h="130175">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Totale costi di viaggi</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7E4BC"/>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7E4BC"/>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7E4BC"/>
                    </a:solidFill>
                  </a:tcPr>
                </a:tc>
                <a:tc>
                  <a:txBody>
                    <a:bodyPr/>
                    <a:lstStyle/>
                    <a:p>
                      <a:pPr marL="0" marR="0" lvl="0" indent="0" algn="r"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0</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7E4BC"/>
                    </a:solidFill>
                  </a:tcPr>
                </a:tc>
              </a:tr>
              <a:tr h="128588">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r h="130175">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Attrezzature (tipo)</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CD5B4"/>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Costo unitario</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CD5B4"/>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N. di pezzi</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CD5B4"/>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Totale</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CD5B4"/>
                    </a:solidFill>
                  </a:tcPr>
                </a:tc>
              </a:tr>
              <a:tr h="133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CD5B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CD5B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CD5B4"/>
                    </a:solidFill>
                  </a:tcPr>
                </a:tc>
                <a:tc>
                  <a:txBody>
                    <a:bodyPr/>
                    <a:lstStyle/>
                    <a:p>
                      <a:pPr marL="0" marR="0" lvl="0" indent="0" algn="r"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0</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CD5B4"/>
                    </a:solidFill>
                  </a:tcPr>
                </a:tc>
              </a:tr>
              <a:tr h="133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CD5B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CD5B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CD5B4"/>
                    </a:solidFill>
                  </a:tcPr>
                </a:tc>
                <a:tc>
                  <a:txBody>
                    <a:bodyPr/>
                    <a:lstStyle/>
                    <a:p>
                      <a:pPr marL="0" marR="0" lvl="0" indent="0" algn="r"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0</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CD5B4"/>
                    </a:solidFill>
                  </a:tcPr>
                </a:tc>
              </a:tr>
              <a:tr h="133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CD5B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CD5B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CD5B4"/>
                    </a:solidFill>
                  </a:tcPr>
                </a:tc>
                <a:tc>
                  <a:txBody>
                    <a:bodyPr/>
                    <a:lstStyle/>
                    <a:p>
                      <a:pPr marL="0" marR="0" lvl="0" indent="0" algn="r"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0</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CD5B4"/>
                    </a:solidFill>
                  </a:tcPr>
                </a:tc>
              </a:tr>
              <a:tr h="130175">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CD5B4"/>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CD5B4"/>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CD5B4"/>
                    </a:solidFill>
                  </a:tcPr>
                </a:tc>
                <a:tc>
                  <a:txBody>
                    <a:bodyPr/>
                    <a:lstStyle/>
                    <a:p>
                      <a:pPr marL="0" marR="0" lvl="0" indent="0" algn="r"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0</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CD5B4"/>
                    </a:solidFill>
                  </a:tcPr>
                </a:tc>
              </a:tr>
              <a:tr h="128588">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Totale costi attrezzature</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CD5B4"/>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CD5B4"/>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CD5B4"/>
                    </a:solidFill>
                  </a:tcPr>
                </a:tc>
                <a:tc>
                  <a:txBody>
                    <a:bodyPr/>
                    <a:lstStyle/>
                    <a:p>
                      <a:pPr marL="0" marR="0" lvl="0" indent="0" algn="r"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0</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CD5B4"/>
                    </a:solidFill>
                  </a:tcPr>
                </a:tc>
              </a:tr>
              <a:tr h="133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4025" marR="4025" marT="40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4025" marR="4025" marT="40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4025" marR="4025" marT="40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4025" marR="4025" marT="40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30175">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Servizi esterni (tipo di servizio)</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Costo unitario</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N. servizi per tipo</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Totale</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E0EC"/>
                    </a:solidFill>
                  </a:tcPr>
                </a:tc>
              </a:tr>
              <a:tr h="133350">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chemeClr val="tx1"/>
                          </a:solidFill>
                          <a:effectLst/>
                          <a:latin typeface="Calibri" pitchFamily="34" charset="0"/>
                          <a:cs typeface="Arial" charset="0"/>
                          <a:sym typeface="Calibri" pitchFamily="34" charset="0"/>
                        </a:rPr>
                        <a:t>Consulenza operatore turistico</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chemeClr val="tx1"/>
                          </a:solidFill>
                          <a:effectLst/>
                          <a:latin typeface="Calibri" pitchFamily="34" charset="0"/>
                          <a:cs typeface="Arial" charset="0"/>
                          <a:sym typeface="Calibri" pitchFamily="34" charset="0"/>
                        </a:rPr>
                        <a:t>150 euro</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3</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r"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chemeClr val="tx1"/>
                          </a:solidFill>
                          <a:effectLst/>
                          <a:latin typeface="Calibri" pitchFamily="34" charset="0"/>
                          <a:cs typeface="Arial" charset="0"/>
                          <a:sym typeface="Calibri" pitchFamily="34" charset="0"/>
                        </a:rPr>
                        <a:t>450</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E0EC"/>
                    </a:solidFill>
                  </a:tcPr>
                </a:tc>
              </a:tr>
              <a:tr h="128588">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r"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0</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E0EC"/>
                    </a:solidFill>
                  </a:tcPr>
                </a:tc>
              </a:tr>
              <a:tr h="130175">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r"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0</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E0EC"/>
                    </a:solidFill>
                  </a:tcPr>
                </a:tc>
              </a:tr>
              <a:tr h="130175">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r"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0</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E0EC"/>
                    </a:solidFill>
                  </a:tcPr>
                </a:tc>
              </a:tr>
              <a:tr h="128588">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Totale costi per servizi esterni</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E0EC"/>
                    </a:solidFill>
                  </a:tcPr>
                </a:tc>
                <a:tc>
                  <a:txBody>
                    <a:bodyPr/>
                    <a:lstStyle/>
                    <a:p>
                      <a:pPr marL="0" marR="0" lvl="0" indent="0" algn="r"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0</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E0EC"/>
                    </a:solidFill>
                  </a:tcPr>
                </a:tc>
              </a:tr>
              <a:tr h="130175">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r h="128588">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Altri costi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BEEF3"/>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Costo unitario</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BEEF3"/>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N.</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BEEF3"/>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Totale</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BEEF3"/>
                    </a:solidFill>
                  </a:tcPr>
                </a:tc>
              </a:tr>
              <a:tr h="180975">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chemeClr val="tx1"/>
                          </a:solidFill>
                          <a:effectLst/>
                          <a:latin typeface="Calibri" pitchFamily="34" charset="0"/>
                          <a:cs typeface="Arial" charset="0"/>
                          <a:sym typeface="Calibri" pitchFamily="34" charset="0"/>
                        </a:rPr>
                        <a:t>trasferte(Pranzi, varie)</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BEEF3"/>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chemeClr val="tx1"/>
                          </a:solidFill>
                          <a:effectLst/>
                          <a:latin typeface="Calibri" pitchFamily="34" charset="0"/>
                          <a:cs typeface="Arial" charset="0"/>
                          <a:sym typeface="Calibri" pitchFamily="34" charset="0"/>
                        </a:rPr>
                        <a:t>10 euro</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BEEF3"/>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chemeClr val="tx1"/>
                          </a:solidFill>
                          <a:effectLst/>
                          <a:latin typeface="Calibri" pitchFamily="34" charset="0"/>
                          <a:cs typeface="Arial" charset="0"/>
                          <a:sym typeface="Calibri" pitchFamily="34" charset="0"/>
                        </a:rPr>
                        <a:t>60</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BEEF3"/>
                    </a:solidFill>
                  </a:tcPr>
                </a:tc>
                <a:tc>
                  <a:txBody>
                    <a:bodyPr/>
                    <a:lstStyle/>
                    <a:p>
                      <a:pPr marL="0" marR="0" lvl="0" indent="0" algn="r"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chemeClr val="tx1"/>
                          </a:solidFill>
                          <a:effectLst/>
                          <a:latin typeface="Calibri" pitchFamily="34" charset="0"/>
                          <a:cs typeface="Arial" charset="0"/>
                          <a:sym typeface="Calibri" pitchFamily="34" charset="0"/>
                        </a:rPr>
                        <a:t>600</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BEEF3"/>
                    </a:solidFill>
                  </a:tcPr>
                </a:tc>
              </a:tr>
              <a:tr h="133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BEEF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BEEF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BEEF3"/>
                    </a:solidFill>
                  </a:tcPr>
                </a:tc>
                <a:tc>
                  <a:txBody>
                    <a:bodyPr/>
                    <a:lstStyle/>
                    <a:p>
                      <a:pPr marL="0" marR="0" lvl="0" indent="0" algn="r"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0</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BEEF3"/>
                    </a:solidFill>
                  </a:tcPr>
                </a:tc>
              </a:tr>
              <a:tr h="133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BEEF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BEEF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BEEF3"/>
                    </a:solidFill>
                  </a:tcPr>
                </a:tc>
                <a:tc>
                  <a:txBody>
                    <a:bodyPr/>
                    <a:lstStyle/>
                    <a:p>
                      <a:pPr marL="0" marR="0" lvl="0" indent="0" algn="r"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0</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BEEF3"/>
                    </a:solidFill>
                  </a:tcPr>
                </a:tc>
              </a:tr>
              <a:tr h="128588">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BEEF3"/>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BEEF3"/>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BEEF3"/>
                    </a:solidFill>
                  </a:tcPr>
                </a:tc>
                <a:tc>
                  <a:txBody>
                    <a:bodyPr/>
                    <a:lstStyle/>
                    <a:p>
                      <a:pPr marL="0" marR="0" lvl="0" indent="0" algn="r"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0</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BEEF3"/>
                    </a:solidFill>
                  </a:tcPr>
                </a:tc>
              </a:tr>
              <a:tr h="130175">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Totale altri costi</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BEEF3"/>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BEEF3"/>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BEEF3"/>
                    </a:solidFill>
                  </a:tcPr>
                </a:tc>
                <a:tc>
                  <a:txBody>
                    <a:bodyPr/>
                    <a:lstStyle/>
                    <a:p>
                      <a:pPr marL="0" marR="0" lvl="0" indent="0" algn="r"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0</a:t>
                      </a:r>
                    </a:p>
                  </a:txBody>
                  <a:tcPr marL="4025" marR="4025" marT="4025" marB="0" anchor="b"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BEEF3"/>
                    </a:solidFill>
                  </a:tcPr>
                </a:tc>
              </a:tr>
              <a:tr h="133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4025" marR="4025" marT="40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4025" marR="4025" marT="40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4025" marR="4025" marT="40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endParaRPr>
                    </a:p>
                  </a:txBody>
                  <a:tcPr marL="4025" marR="4025" marT="40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rgbClr val="000000"/>
                          </a:solidFill>
                          <a:effectLst/>
                          <a:latin typeface="Calibri" pitchFamily="34" charset="0"/>
                          <a:cs typeface="Arial" charset="0"/>
                          <a:sym typeface="Calibri" pitchFamily="34" charset="0"/>
                        </a:rPr>
                        <a:t>COSTO TOTALE DEL PROGETTO</a:t>
                      </a:r>
                    </a:p>
                  </a:txBody>
                  <a:tcPr marL="4025" marR="4025" marT="40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1" fontAlgn="base" latinLnBrk="0" hangingPunct="1">
                        <a:lnSpc>
                          <a:spcPct val="100000"/>
                        </a:lnSpc>
                        <a:spcBef>
                          <a:spcPct val="0"/>
                        </a:spcBef>
                        <a:spcAft>
                          <a:spcPct val="0"/>
                        </a:spcAft>
                        <a:buClrTx/>
                        <a:buSzPct val="25000"/>
                        <a:buFontTx/>
                        <a:buNone/>
                        <a:tabLst/>
                      </a:pPr>
                      <a:r>
                        <a:rPr kumimoji="0" lang="it-IT" sz="900" b="0" i="0" u="none" strike="noStrike" cap="none" normalizeH="0" baseline="0" smtClean="0">
                          <a:ln>
                            <a:noFill/>
                          </a:ln>
                          <a:solidFill>
                            <a:srgbClr val="000000"/>
                          </a:solidFill>
                          <a:effectLst/>
                          <a:latin typeface="Calibri" pitchFamily="34" charset="0"/>
                          <a:cs typeface="Arial" charset="0"/>
                          <a:sym typeface="Calibri" pitchFamily="34" charset="0"/>
                        </a:rPr>
                        <a:t> </a:t>
                      </a:r>
                    </a:p>
                  </a:txBody>
                  <a:tcPr marL="4025" marR="4025" marT="40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p>
                      <a:pPr marL="0" marR="0" lvl="0" indent="0" algn="r" defTabSz="914400" rtl="0" eaLnBrk="1" fontAlgn="base" latinLnBrk="0" hangingPunct="1">
                        <a:lnSpc>
                          <a:spcPct val="100000"/>
                        </a:lnSpc>
                        <a:spcBef>
                          <a:spcPct val="0"/>
                        </a:spcBef>
                        <a:spcAft>
                          <a:spcPct val="0"/>
                        </a:spcAft>
                        <a:buClrTx/>
                        <a:buSzPct val="25000"/>
                        <a:buFontTx/>
                        <a:buNone/>
                        <a:tabLst/>
                      </a:pPr>
                      <a:r>
                        <a:rPr kumimoji="0" lang="it-IT" sz="900" b="1" i="0" u="none" strike="noStrike" cap="none" normalizeH="0" baseline="0" smtClean="0">
                          <a:ln>
                            <a:noFill/>
                          </a:ln>
                          <a:solidFill>
                            <a:schemeClr val="tx1"/>
                          </a:solidFill>
                          <a:effectLst/>
                          <a:latin typeface="Calibri" pitchFamily="34" charset="0"/>
                          <a:cs typeface="Arial" charset="0"/>
                          <a:sym typeface="Calibri" pitchFamily="34" charset="0"/>
                        </a:rPr>
                        <a:t>1950</a:t>
                      </a:r>
                    </a:p>
                  </a:txBody>
                  <a:tcPr marL="4025" marR="4025" marT="40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r>
            </a:tbl>
          </a:graphicData>
        </a:graphic>
      </p:graphicFrame>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467</Words>
  <PresentationFormat>Presentazione su schermo (4:3)</PresentationFormat>
  <Paragraphs>279</Paragraphs>
  <Slides>3</Slides>
  <Notes>3</Notes>
  <HiddenSlides>0</HiddenSlides>
  <MMClips>0</MMClips>
  <ScaleCrop>false</ScaleCrop>
  <HeadingPairs>
    <vt:vector size="6" baseType="variant">
      <vt:variant>
        <vt:lpstr>Caratteri utilizzati</vt:lpstr>
      </vt:variant>
      <vt:variant>
        <vt:i4>3</vt:i4>
      </vt:variant>
      <vt:variant>
        <vt:lpstr>Modello struttura</vt:lpstr>
      </vt:variant>
      <vt:variant>
        <vt:i4>1</vt:i4>
      </vt:variant>
      <vt:variant>
        <vt:lpstr>Titoli diapositive</vt:lpstr>
      </vt:variant>
      <vt:variant>
        <vt:i4>3</vt:i4>
      </vt:variant>
    </vt:vector>
  </HeadingPairs>
  <TitlesOfParts>
    <vt:vector size="7" baseType="lpstr">
      <vt:lpstr>Arial</vt:lpstr>
      <vt:lpstr>Calibri</vt:lpstr>
      <vt:lpstr>Times New Roman</vt:lpstr>
      <vt:lpstr>Tema di Office</vt:lpstr>
      <vt:lpstr>Diapositiva 1</vt:lpstr>
      <vt:lpstr>Diapositiva 2</vt:lpstr>
      <vt:lpstr>Diapositiva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cp:lastModifiedBy>casa</cp:lastModifiedBy>
  <cp:revision>3</cp:revision>
  <dcterms:modified xsi:type="dcterms:W3CDTF">2015-01-18T15:20:49Z</dcterms:modified>
</cp:coreProperties>
</file>