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453191A-9016-4C64-B2B6-8DC4127C2B76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07729C7-4749-44CA-8B08-64D0A2A1200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04856" cy="1828090"/>
          </a:xfrm>
        </p:spPr>
        <p:txBody>
          <a:bodyPr>
            <a:normAutofit fontScale="90000"/>
          </a:bodyPr>
          <a:lstStyle/>
          <a:p>
            <a:r>
              <a:rPr lang="hu-HU" sz="4400" b="1" dirty="0"/>
              <a:t>Csúcstermék=csúcsminőség</a:t>
            </a:r>
            <a:r>
              <a:rPr lang="hu-HU" sz="4400" b="1" dirty="0" smtClean="0"/>
              <a:t>?</a:t>
            </a:r>
            <a:br>
              <a:rPr lang="hu-HU" sz="4400" b="1" dirty="0" smtClean="0"/>
            </a:br>
            <a:r>
              <a:rPr lang="hu-HU" sz="4400" b="1" dirty="0" smtClean="0"/>
              <a:t>2015. április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3403530"/>
            <a:ext cx="5712179" cy="15240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Nem mindig az új </a:t>
            </a:r>
            <a:r>
              <a:rPr lang="hu-HU" smtClean="0">
                <a:solidFill>
                  <a:schemeClr val="tx1"/>
                </a:solidFill>
              </a:rPr>
              <a:t>a legjobb!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852936"/>
            <a:ext cx="2759184" cy="27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817582"/>
            <a:ext cx="7848872" cy="1202485"/>
          </a:xfrm>
        </p:spPr>
        <p:txBody>
          <a:bodyPr>
            <a:normAutofit/>
          </a:bodyPr>
          <a:lstStyle/>
          <a:p>
            <a:r>
              <a:rPr lang="hu-HU" sz="4000" b="1" dirty="0" smtClean="0"/>
              <a:t>Projektünk célja, elvárásaink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Célunk a felesleges fogyasztás csökkentése, a pazarlás megakadályozása, fenntarthatóságra való törekvés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smtClean="0"/>
              <a:t>Elvárásaink: érdeklődés </a:t>
            </a:r>
            <a:r>
              <a:rPr lang="hu-HU" dirty="0"/>
              <a:t>az ötlet iránt, csere megvalósulása, </a:t>
            </a:r>
            <a:r>
              <a:rPr lang="hu-HU" dirty="0" smtClean="0"/>
              <a:t>figyelemfelkeltés </a:t>
            </a:r>
            <a:r>
              <a:rPr lang="hu-HU" dirty="0"/>
              <a:t>a téma iránt</a:t>
            </a:r>
          </a:p>
        </p:txBody>
      </p:sp>
    </p:spTree>
    <p:extLst>
      <p:ext uri="{BB962C8B-B14F-4D97-AF65-F5344CB8AC3E}">
        <p14:creationId xmlns:p14="http://schemas.microsoft.com/office/powerpoint/2010/main" val="34032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Megvalósítás eszköze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célunkat egy börzével szeretnénk elérni, melyen pénzmozgás nélkül használt termékeket lehetne cserélni. </a:t>
            </a:r>
          </a:p>
          <a:p>
            <a:r>
              <a:rPr lang="hu-HU" dirty="0" smtClean="0"/>
              <a:t>Helyszínünk: </a:t>
            </a:r>
            <a:r>
              <a:rPr lang="hu-HU" b="1" dirty="0" smtClean="0"/>
              <a:t>Bethlen Gábor Általános Iskola és Gimnázium</a:t>
            </a:r>
            <a:r>
              <a:rPr lang="hu-HU" dirty="0" smtClean="0"/>
              <a:t> (1115 Budapest, Bartók Béla út 141.) aulája,  ahol lehetőséget adunk diáktársainknak, tanárainknak és a kerület lakosainak arra, hogy a már nem használt tárgyaikat (könyvek, CD-k, ékszerek, videojátékok stb.) egymással </a:t>
            </a:r>
            <a:r>
              <a:rPr lang="hu-HU" b="1" dirty="0" smtClean="0"/>
              <a:t>elcseréljék</a:t>
            </a:r>
            <a:r>
              <a:rPr lang="hu-HU" dirty="0" smtClean="0"/>
              <a:t>. </a:t>
            </a:r>
          </a:p>
          <a:p>
            <a:r>
              <a:rPr lang="hu-HU" dirty="0"/>
              <a:t>Börze tervezett </a:t>
            </a:r>
            <a:r>
              <a:rPr lang="hu-HU" b="1" dirty="0"/>
              <a:t>időpontja: április 17. 16-18 óra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84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 smtClean="0"/>
              <a:t>Célcsoport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iskolánk tanuló</a:t>
            </a:r>
          </a:p>
          <a:p>
            <a:r>
              <a:rPr lang="hu-HU" dirty="0"/>
              <a:t>t</a:t>
            </a:r>
            <a:r>
              <a:rPr lang="hu-HU" dirty="0" smtClean="0"/>
              <a:t>anáraink</a:t>
            </a:r>
          </a:p>
          <a:p>
            <a:r>
              <a:rPr lang="hu-HU" dirty="0" smtClean="0"/>
              <a:t>kelenföldi </a:t>
            </a:r>
            <a:r>
              <a:rPr lang="hu-HU" dirty="0"/>
              <a:t>idősek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212976"/>
            <a:ext cx="4067944" cy="269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/>
              <a:t>Megvalósításának lépései: </a:t>
            </a:r>
            <a:r>
              <a:rPr lang="hu-HU" sz="4000" dirty="0"/>
              <a:t/>
            </a:r>
            <a:br>
              <a:rPr lang="hu-HU" sz="4000" dirty="0"/>
            </a:b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dirty="0" smtClean="0"/>
              <a:t>Börze </a:t>
            </a:r>
            <a:r>
              <a:rPr lang="hu-HU" dirty="0"/>
              <a:t>engedélyeztetése az iskolában, felügyelet biztosítása (felelős: Schneider Réka, Hubert Dávid)</a:t>
            </a:r>
          </a:p>
          <a:p>
            <a:pPr lvl="0"/>
            <a:r>
              <a:rPr lang="hu-HU" dirty="0" smtClean="0"/>
              <a:t>Program </a:t>
            </a:r>
            <a:r>
              <a:rPr lang="hu-HU" dirty="0"/>
              <a:t>népszerűsítése (plakátok, reklám készítése, elhelyezés: de </a:t>
            </a:r>
            <a:r>
              <a:rPr lang="hu-HU" dirty="0" err="1"/>
              <a:t>Jager</a:t>
            </a:r>
            <a:r>
              <a:rPr lang="hu-HU" dirty="0"/>
              <a:t> Roland, </a:t>
            </a:r>
            <a:r>
              <a:rPr lang="hu-HU" dirty="0" err="1"/>
              <a:t>Puglits</a:t>
            </a:r>
            <a:r>
              <a:rPr lang="hu-HU" dirty="0"/>
              <a:t> János, Marton Gézáné, </a:t>
            </a:r>
            <a:r>
              <a:rPr lang="hu-HU" dirty="0" err="1"/>
              <a:t>Still</a:t>
            </a:r>
            <a:r>
              <a:rPr lang="hu-HU" dirty="0"/>
              <a:t> Tamásné)</a:t>
            </a:r>
          </a:p>
          <a:p>
            <a:pPr lvl="0"/>
            <a:r>
              <a:rPr lang="hu-HU" dirty="0" smtClean="0"/>
              <a:t>Regisztráció </a:t>
            </a:r>
            <a:r>
              <a:rPr lang="hu-HU" dirty="0"/>
              <a:t>szervezése, </a:t>
            </a:r>
            <a:r>
              <a:rPr lang="hu-HU" dirty="0" err="1"/>
              <a:t>nyomonkövetése</a:t>
            </a:r>
            <a:r>
              <a:rPr lang="hu-HU" dirty="0"/>
              <a:t> (Hubert Dávid)</a:t>
            </a:r>
          </a:p>
          <a:p>
            <a:pPr lvl="0"/>
            <a:r>
              <a:rPr lang="hu-HU" dirty="0" smtClean="0"/>
              <a:t>Visszajelzést </a:t>
            </a:r>
            <a:r>
              <a:rPr lang="hu-HU" dirty="0"/>
              <a:t>szolgáló kérdőív (Schneider Réka)</a:t>
            </a:r>
          </a:p>
          <a:p>
            <a:pPr lvl="0"/>
            <a:r>
              <a:rPr lang="hu-HU" dirty="0" smtClean="0"/>
              <a:t>Helyszín </a:t>
            </a:r>
            <a:r>
              <a:rPr lang="hu-HU" dirty="0"/>
              <a:t>berendezése (felelős: Rajki Bálint, részt vesz: mindenki)</a:t>
            </a:r>
          </a:p>
          <a:p>
            <a:pPr lvl="0"/>
            <a:r>
              <a:rPr lang="hu-HU" dirty="0" smtClean="0"/>
              <a:t>Koordináció </a:t>
            </a:r>
            <a:r>
              <a:rPr lang="hu-HU" dirty="0"/>
              <a:t>biztosítása (felelős: de </a:t>
            </a:r>
            <a:r>
              <a:rPr lang="hu-HU" dirty="0" err="1"/>
              <a:t>Jager</a:t>
            </a:r>
            <a:r>
              <a:rPr lang="hu-HU" dirty="0"/>
              <a:t> Roland, részt vesz: mindenki)</a:t>
            </a:r>
          </a:p>
          <a:p>
            <a:pPr lvl="0"/>
            <a:r>
              <a:rPr lang="hu-HU" dirty="0" smtClean="0"/>
              <a:t>Rendezvény </a:t>
            </a:r>
            <a:r>
              <a:rPr lang="hu-HU" dirty="0"/>
              <a:t>bontása (felelős: </a:t>
            </a:r>
            <a:r>
              <a:rPr lang="hu-HU" dirty="0" err="1"/>
              <a:t>Puglits</a:t>
            </a:r>
            <a:r>
              <a:rPr lang="hu-HU" dirty="0"/>
              <a:t> János, részt vesz: </a:t>
            </a:r>
            <a:r>
              <a:rPr lang="hu-HU" dirty="0" err="1"/>
              <a:t>mindeki</a:t>
            </a:r>
            <a:r>
              <a:rPr lang="hu-HU" dirty="0"/>
              <a:t>)</a:t>
            </a:r>
          </a:p>
          <a:p>
            <a:pPr lvl="0"/>
            <a:r>
              <a:rPr lang="hu-HU" dirty="0" smtClean="0"/>
              <a:t>Projekt </a:t>
            </a:r>
            <a:r>
              <a:rPr lang="hu-HU" dirty="0"/>
              <a:t>értékelése (felelős: Marton Gézáné, részt vesz: mindenki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33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dirty="0" smtClean="0"/>
              <a:t>Köszönjük a figyelmet!</a:t>
            </a:r>
            <a:endParaRPr lang="hu-HU" sz="6000" dirty="0"/>
          </a:p>
        </p:txBody>
      </p:sp>
    </p:spTree>
    <p:extLst>
      <p:ext uri="{BB962C8B-B14F-4D97-AF65-F5344CB8AC3E}">
        <p14:creationId xmlns:p14="http://schemas.microsoft.com/office/powerpoint/2010/main" val="25323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jzszög">
  <a:themeElements>
    <a:clrScheme name="Rajzszög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jzszög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jzszö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</TotalTime>
  <Words>237</Words>
  <Application>Microsoft Office PowerPoint</Application>
  <PresentationFormat>Diavetítés a képernyőre (4:3 oldalarány)</PresentationFormat>
  <Paragraphs>24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Rajzszög</vt:lpstr>
      <vt:lpstr>Csúcstermék=csúcsminőség? 2015. április </vt:lpstr>
      <vt:lpstr>Projektünk célja, elvárásaink</vt:lpstr>
      <vt:lpstr>Megvalósítás eszköze</vt:lpstr>
      <vt:lpstr>Célcsoport</vt:lpstr>
      <vt:lpstr>Megvalósításának lépései:  </vt:lpstr>
      <vt:lpstr>PowerPoint bemutató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Csúcstermék=csúcsminőség? 2015. április</dc:title>
  <dc:creator>halado04</dc:creator>
  <cp:lastModifiedBy>halado04</cp:lastModifiedBy>
  <cp:revision>5</cp:revision>
  <dcterms:created xsi:type="dcterms:W3CDTF">2015-03-27T14:27:01Z</dcterms:created>
  <dcterms:modified xsi:type="dcterms:W3CDTF">2015-03-27T15:33:29Z</dcterms:modified>
</cp:coreProperties>
</file>